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6" r:id="rId2"/>
    <p:sldId id="272" r:id="rId3"/>
    <p:sldId id="280" r:id="rId4"/>
    <p:sldId id="283" r:id="rId5"/>
    <p:sldId id="303" r:id="rId6"/>
    <p:sldId id="273" r:id="rId7"/>
    <p:sldId id="274" r:id="rId8"/>
    <p:sldId id="276" r:id="rId9"/>
    <p:sldId id="275" r:id="rId10"/>
    <p:sldId id="278" r:id="rId11"/>
    <p:sldId id="279" r:id="rId12"/>
    <p:sldId id="293" r:id="rId13"/>
    <p:sldId id="281" r:id="rId14"/>
    <p:sldId id="277" r:id="rId15"/>
    <p:sldId id="289" r:id="rId16"/>
    <p:sldId id="307" r:id="rId17"/>
    <p:sldId id="304" r:id="rId18"/>
    <p:sldId id="266" r:id="rId19"/>
    <p:sldId id="302" r:id="rId20"/>
    <p:sldId id="305" r:id="rId21"/>
    <p:sldId id="2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536"/>
    <a:srgbClr val="000000"/>
    <a:srgbClr val="F6C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9"/>
    <p:restoredTop sz="96213"/>
  </p:normalViewPr>
  <p:slideViewPr>
    <p:cSldViewPr snapToGrid="0" snapToObjects="1">
      <p:cViewPr varScale="1">
        <p:scale>
          <a:sx n="68" d="100"/>
          <a:sy n="68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63D66-63F4-B344-B6B9-90E32D511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7CA52-6CE0-0541-BE69-7E41FD59F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E105C-713C-5B43-967C-F16A207FD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EE3-CAB2-BC4F-936E-3C9C4E080CC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9A401-ECE8-3D46-856D-560708A9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AAE99-4D4F-2644-8FE0-14AE221D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9103-9574-5543-B103-D340C793D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443C-311A-1C46-BFCE-55215F5B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33717-02FF-C346-B4F6-6FF4A3F0C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9F9CF-B6C0-8046-939B-3083B307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EE3-CAB2-BC4F-936E-3C9C4E080CC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C65F4-8982-C84F-9FEC-19DAAB217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023F1-6E4B-9D4D-AD53-1B9FBD1A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9103-9574-5543-B103-D340C793D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8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CFF942-2332-EF40-B861-2310A6FA11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E61A60-8646-254A-AB06-6C6D682E3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49EDA-AB26-A348-AAEB-E6A09BA6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EE3-CAB2-BC4F-936E-3C9C4E080CC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ACF54-5BE8-7049-8FB1-E44CEB083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DEEFA-725F-B44B-AA2D-558E32AF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9103-9574-5543-B103-D340C793D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5AEF4-13EE-FA42-AEF5-7120321F4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191F4-1296-EB4A-AEA1-FFA6CBF08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1B704-8F6A-1840-8734-5453A684A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EE3-CAB2-BC4F-936E-3C9C4E080CC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6C5EC-AD97-7847-B587-9788ABA4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6935B-75F7-4446-9565-79003A7B3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9103-9574-5543-B103-D340C793D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9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F3407-245A-9446-9400-C3C5A11B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BC84E-2DA3-774C-8EAD-52494E2A7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9FFCA-AE55-FB44-9476-B16E2425E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EE3-CAB2-BC4F-936E-3C9C4E080CC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C34B2-9827-264E-9234-7BB0249B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99E7D-59A3-1248-9D13-AEA79385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9103-9574-5543-B103-D340C793D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71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0EBF3-0C47-7746-9A64-3D1AD96E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F42EB-CD48-094E-B8E1-577AAF41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F95DB-C873-1C48-86E5-E829AE668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64859-33A7-E34B-A938-08FD8011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EE3-CAB2-BC4F-936E-3C9C4E080CC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78948-DF92-CE4C-BD8F-985613FBB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7C28F-3766-3A40-90AB-81262064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9103-9574-5543-B103-D340C793D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0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F2F1-966D-214E-8BA7-C5AAC578B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8DEE1-D0B0-DC4B-A32D-D133F62D3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E0B99-1B60-FC42-98E0-C854C023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0BD8B9-0A7D-5B44-83A6-7EB963892A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10CF54-5BA9-C547-84E2-00A6D16AC4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9B0158-18A9-5D4C-9009-9311E5BB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EE3-CAB2-BC4F-936E-3C9C4E080CC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6925AD-8702-6142-9842-62D5A547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097A25-E5CB-B547-BA95-A633A90D8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9103-9574-5543-B103-D340C793D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5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A9D8-AF7D-974F-A599-53E83F7C8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96AEE-A710-3243-B81E-47BD07AE9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EE3-CAB2-BC4F-936E-3C9C4E080CC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747C2-3EDE-BF44-B39C-3D2AD345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A8368B-A0E9-E84C-99C3-E1CB39C8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9103-9574-5543-B103-D340C793D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3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1D8B96-C08C-0C4B-8F41-57CCF4A98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EE3-CAB2-BC4F-936E-3C9C4E080CC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06F212-6F4E-F942-BD44-23812F3BC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298BE-C5FD-C342-9178-C299B153B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9103-9574-5543-B103-D340C793D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5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BE97-3BD5-CE4E-97FA-31D285B5C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0ADA9-77A2-4B42-84B7-BE539721C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B3CA3-2212-3A4A-8A53-9ECEBDC0A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7E771-B3E2-0244-9C03-4F34BF8BA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EE3-CAB2-BC4F-936E-3C9C4E080CC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2E820-125A-544A-970A-F2EA070AE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55E48-DCAE-9248-A189-BC39640B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9103-9574-5543-B103-D340C793D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5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C62F7-855E-F448-81EB-6C871220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170CC7-4497-B34C-BD35-8994068CE6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41604E-1B1F-6441-AA00-EB3736EB0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D705A-1A5F-4747-ACF7-853CF8E85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EE3-CAB2-BC4F-936E-3C9C4E080CC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5C8C7-A828-3447-ADAE-000091F5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7BACA-05A3-6443-8E13-1D167605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9103-9574-5543-B103-D340C793D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9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A0064-1F57-5942-85AC-F3702E53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4D1DA-B8B2-FD44-A16B-AEAC22397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AEBBC-DE48-D14A-8845-A0EAAF1DE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43EE3-CAB2-BC4F-936E-3C9C4E080CC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D4981-1126-A942-A866-36837E3B0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E47F8-2E90-BB47-836B-67184B093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F9103-9574-5543-B103-D340C793D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7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vimeo.com/77933478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svg"/><Relationship Id="rId21" Type="http://schemas.openxmlformats.org/officeDocument/2006/relationships/image" Target="../media/image39.png"/><Relationship Id="rId7" Type="http://schemas.openxmlformats.org/officeDocument/2006/relationships/image" Target="../media/image26.jpeg"/><Relationship Id="rId12" Type="http://schemas.openxmlformats.org/officeDocument/2006/relationships/image" Target="../media/image31.svg"/><Relationship Id="rId17" Type="http://schemas.openxmlformats.org/officeDocument/2006/relationships/image" Target="../media/image36.sv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svg"/><Relationship Id="rId19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VdOB4JJE_8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73AF-35D5-EA4E-B840-F8725EADC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785" y="3204800"/>
            <a:ext cx="8497236" cy="335689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Wickedly Water Efficient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Lessons 1 &amp;  2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CE539BE-4996-3F48-96BF-0B825D0B9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4"/>
          <a:stretch/>
        </p:blipFill>
        <p:spPr>
          <a:xfrm>
            <a:off x="0" y="0"/>
            <a:ext cx="9492332" cy="3879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B3E071-A92C-3549-86BF-0F9FCB3DEA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2332" y="2562287"/>
            <a:ext cx="2029523" cy="8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69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4EDF89-158A-E24E-BAEC-0837B8E2E24E}"/>
              </a:ext>
            </a:extLst>
          </p:cNvPr>
          <p:cNvSpPr txBox="1">
            <a:spLocks/>
          </p:cNvSpPr>
          <p:nvPr/>
        </p:nvSpPr>
        <p:spPr>
          <a:xfrm>
            <a:off x="838200" y="290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Why is water important in agriculture?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D889A9-20E4-A042-89FF-AEA878341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0" y="5427186"/>
            <a:ext cx="3210560" cy="1325563"/>
          </a:xfrm>
          <a:prstGeom prst="rect">
            <a:avLst/>
          </a:prstGeom>
        </p:spPr>
      </p:pic>
      <p:sp>
        <p:nvSpPr>
          <p:cNvPr id="130" name="Content Placeholder 2">
            <a:extLst>
              <a:ext uri="{FF2B5EF4-FFF2-40B4-BE49-F238E27FC236}">
                <a16:creationId xmlns:a16="http://schemas.microsoft.com/office/drawing/2014/main" id="{34A49656-4BB7-3C4C-B834-CCAC483AF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74" y="1075848"/>
            <a:ext cx="10776527" cy="5366516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Agriculture is the greatest user of water on a global scale.</a:t>
            </a:r>
          </a:p>
          <a:p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69% of all freshwater extracted from the Earth resources.</a:t>
            </a:r>
          </a:p>
          <a:p>
            <a:pPr lvl="0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Most of the foods we like to eat need more water than rainfall to grow.</a:t>
            </a:r>
          </a:p>
          <a:p>
            <a:pPr lvl="0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Farmers need to feed a lot of people.</a:t>
            </a:r>
          </a:p>
          <a:p>
            <a:pPr lvl="0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BUT….</a:t>
            </a:r>
          </a:p>
          <a:p>
            <a:pPr lvl="0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More than 40% of the world’s people don’t have enough water</a:t>
            </a:r>
          </a:p>
          <a:p>
            <a:pPr lvl="0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United Nations Sustainable Development Goal 6 = avoid the waste of water and make sure everyone has access to clean drinking water.</a:t>
            </a:r>
          </a:p>
          <a:p>
            <a:pPr lvl="0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AND…..</a:t>
            </a:r>
          </a:p>
          <a:p>
            <a:pPr marL="0" lvl="0" indent="0">
              <a:buNone/>
            </a:pPr>
            <a:endParaRPr lang="en-AU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cactus&#10;&#10;Description automatically generated with low confidence">
            <a:extLst>
              <a:ext uri="{FF2B5EF4-FFF2-40B4-BE49-F238E27FC236}">
                <a16:creationId xmlns:a16="http://schemas.microsoft.com/office/drawing/2014/main" id="{E1749220-9FB1-F042-A5DE-2D6DB022A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52" b="29260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131" name="Picture 130" descr="A person standing on a rock near a waterfall&#10;&#10;Description automatically generated with low confidence">
            <a:extLst>
              <a:ext uri="{FF2B5EF4-FFF2-40B4-BE49-F238E27FC236}">
                <a16:creationId xmlns:a16="http://schemas.microsoft.com/office/drawing/2014/main" id="{A635968A-4FD4-B049-BFD2-6B06965BB4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04" r="2" b="45609"/>
          <a:stretch/>
        </p:blipFill>
        <p:spPr>
          <a:xfrm>
            <a:off x="6095980" y="22626"/>
            <a:ext cx="6096000" cy="3428990"/>
          </a:xfrm>
          <a:prstGeom prst="rect">
            <a:avLst/>
          </a:prstGeom>
        </p:spPr>
      </p:pic>
      <p:pic>
        <p:nvPicPr>
          <p:cNvPr id="3" name="Picture 2" descr="A body of water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1590E939-9B36-8B4C-A082-17AC2A432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890" b="1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D889A9-20E4-A042-89FF-AEA878341B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04" t="8283" r="10624" b="35959"/>
          <a:stretch/>
        </p:blipFill>
        <p:spPr>
          <a:xfrm>
            <a:off x="8480484" y="4733979"/>
            <a:ext cx="3602182" cy="1911927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406A422-CEC0-0A42-AAAF-85E6B79976E5}"/>
              </a:ext>
            </a:extLst>
          </p:cNvPr>
          <p:cNvSpPr txBox="1"/>
          <p:nvPr/>
        </p:nvSpPr>
        <p:spPr>
          <a:xfrm>
            <a:off x="4357316" y="2095496"/>
            <a:ext cx="3813004" cy="302029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kern="1200" dirty="0">
                <a:latin typeface="+mj-lt"/>
                <a:ea typeface="+mj-ea"/>
                <a:cs typeface="+mj-cs"/>
              </a:rPr>
              <a:t>Rivers, wetlands, creeks, lakes and oceans need freshwater too!</a:t>
            </a:r>
          </a:p>
        </p:txBody>
      </p:sp>
      <p:sp>
        <p:nvSpPr>
          <p:cNvPr id="74" name="Frame 7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40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D889A9-20E4-A042-89FF-AEA878341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0" y="5427186"/>
            <a:ext cx="3210560" cy="1325563"/>
          </a:xfrm>
          <a:prstGeom prst="rect">
            <a:avLst/>
          </a:prstGeom>
        </p:spPr>
      </p:pic>
      <p:sp>
        <p:nvSpPr>
          <p:cNvPr id="130" name="Content Placeholder 2">
            <a:extLst>
              <a:ext uri="{FF2B5EF4-FFF2-40B4-BE49-F238E27FC236}">
                <a16:creationId xmlns:a16="http://schemas.microsoft.com/office/drawing/2014/main" id="{34A49656-4BB7-3C4C-B834-CCAC483AF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736" y="460770"/>
            <a:ext cx="10776527" cy="53665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600" dirty="0">
                <a:solidFill>
                  <a:schemeClr val="accent5">
                    <a:lumMod val="75000"/>
                  </a:schemeClr>
                </a:solidFill>
              </a:rPr>
              <a:t>SO……</a:t>
            </a:r>
          </a:p>
          <a:p>
            <a:r>
              <a:rPr lang="en-AU" sz="3600" dirty="0">
                <a:solidFill>
                  <a:schemeClr val="accent5">
                    <a:lumMod val="75000"/>
                  </a:schemeClr>
                </a:solidFill>
              </a:rPr>
              <a:t>Farmers need to be wickedly water efficient!!</a:t>
            </a:r>
          </a:p>
          <a:p>
            <a:pPr marL="0" lvl="0" indent="0">
              <a:buNone/>
            </a:pPr>
            <a:endParaRPr lang="en-AU" sz="3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22BBA4-FF5C-BC4B-A634-C52FBEE20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55" y="1804221"/>
            <a:ext cx="7114801" cy="481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851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45F4-D6F3-3D4D-86A0-85580FCE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05251"/>
            <a:ext cx="11049000" cy="1325563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Why is water important?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7B154-FDA2-AC40-AB89-16152D702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73863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Video – </a:t>
            </a:r>
            <a:r>
              <a:rPr lang="en-AU" b="1" dirty="0"/>
              <a:t>: </a:t>
            </a:r>
            <a:r>
              <a:rPr lang="en-AU" b="1" u="sng" dirty="0">
                <a:hlinkClick r:id="rId2"/>
              </a:rPr>
              <a:t>https://vimeo.com/77933478</a:t>
            </a:r>
            <a:endParaRPr lang="en-AU" dirty="0"/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B07446C-16B9-5147-9511-3C715C2D94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0" y="5427186"/>
            <a:ext cx="321056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76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45F4-D6F3-3D4D-86A0-85580FCE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105250"/>
            <a:ext cx="11049000" cy="1325563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Water storm activity – why is water important?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7B154-FDA2-AC40-AB89-16152D702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89952"/>
            <a:ext cx="10515600" cy="4956132"/>
          </a:xfrm>
        </p:spPr>
        <p:txBody>
          <a:bodyPr>
            <a:normAutofit/>
          </a:bodyPr>
          <a:lstStyle/>
          <a:p>
            <a:pPr lvl="0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Why is water important to your life? </a:t>
            </a:r>
          </a:p>
          <a:p>
            <a:pPr lvl="0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How do you use water?</a:t>
            </a:r>
          </a:p>
          <a:p>
            <a:pPr lvl="0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Where do we get water from? </a:t>
            </a:r>
          </a:p>
          <a:p>
            <a:pPr lvl="0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Where does water go after we’ve used it? </a:t>
            </a:r>
          </a:p>
          <a:p>
            <a:pPr lvl="0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How is water used in growing food?  </a:t>
            </a:r>
          </a:p>
          <a:p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Why do farmers need to be water efficient? </a:t>
            </a:r>
          </a:p>
          <a:p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Why we need to take care of our water?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lvl="0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What could you do to save water? 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B07446C-16B9-5147-9511-3C715C2D94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0" y="5427186"/>
            <a:ext cx="321056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57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0945F4-D6F3-3D4D-86A0-85580FCE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0080"/>
            <a:ext cx="3096427" cy="5613236"/>
          </a:xfrm>
        </p:spPr>
        <p:txBody>
          <a:bodyPr anchor="ctr">
            <a:normAutofit/>
          </a:bodyPr>
          <a:lstStyle/>
          <a:p>
            <a:r>
              <a:rPr lang="en-US" sz="4100">
                <a:solidFill>
                  <a:srgbClr val="FFFFFF"/>
                </a:solidFill>
              </a:rPr>
              <a:t>Lesson 2 – Introduction to Experimental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7B154-FDA2-AC40-AB89-16152D702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818" y="640082"/>
            <a:ext cx="6848715" cy="5385964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dirty="0"/>
              <a:t>Learning objective:</a:t>
            </a:r>
          </a:p>
          <a:p>
            <a:pPr lvl="0"/>
            <a:r>
              <a:rPr lang="en-AU" sz="3000" dirty="0"/>
              <a:t>Plan and conduct a plant watering experiment.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Success criteria (Lessons 2, 3 and 4):</a:t>
            </a:r>
          </a:p>
          <a:p>
            <a:r>
              <a:rPr lang="en-US" sz="3000" dirty="0"/>
              <a:t>An experimental plan that includes:</a:t>
            </a:r>
          </a:p>
          <a:p>
            <a:pPr lvl="1"/>
            <a:r>
              <a:rPr lang="en-US" sz="3000" dirty="0"/>
              <a:t>Hypothesis </a:t>
            </a:r>
          </a:p>
          <a:p>
            <a:pPr lvl="1"/>
            <a:r>
              <a:rPr lang="en-US" sz="3000" dirty="0"/>
              <a:t>Independent variable </a:t>
            </a:r>
          </a:p>
          <a:p>
            <a:pPr lvl="1"/>
            <a:r>
              <a:rPr lang="en-US" sz="3000" dirty="0"/>
              <a:t>Dependent Variable  </a:t>
            </a:r>
          </a:p>
          <a:p>
            <a:pPr lvl="1"/>
            <a:r>
              <a:rPr lang="en-US" sz="3000" dirty="0"/>
              <a:t>Control</a:t>
            </a:r>
          </a:p>
          <a:p>
            <a:pPr lvl="1"/>
            <a:r>
              <a:rPr lang="en-US" sz="3000" dirty="0"/>
              <a:t>Materials </a:t>
            </a:r>
          </a:p>
          <a:p>
            <a:pPr lvl="1"/>
            <a:r>
              <a:rPr lang="en-US" sz="3000" dirty="0"/>
              <a:t>Methods </a:t>
            </a:r>
          </a:p>
          <a:p>
            <a:pPr lvl="1"/>
            <a:r>
              <a:rPr lang="en-US" sz="3000" dirty="0"/>
              <a:t>Safety plan </a:t>
            </a:r>
          </a:p>
          <a:p>
            <a:pPr lvl="1"/>
            <a:endParaRPr lang="en-US" sz="800" dirty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800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629FA71-66A7-40D6-BB47-79A7E30FC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881575" y="5213712"/>
            <a:ext cx="2862761" cy="12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20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4EDF89-158A-E24E-BAEC-0837B8E2E24E}"/>
              </a:ext>
            </a:extLst>
          </p:cNvPr>
          <p:cNvSpPr txBox="1">
            <a:spLocks/>
          </p:cNvSpPr>
          <p:nvPr/>
        </p:nvSpPr>
        <p:spPr>
          <a:xfrm>
            <a:off x="8049491" y="1127342"/>
            <a:ext cx="3581400" cy="2793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Lesson 2 – Introduction to experimental design</a:t>
            </a: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Iterative process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= go back and forth between steps as you work to test your hypothesis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D889A9-20E4-A042-89FF-AEA878341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0" y="5427186"/>
            <a:ext cx="3210560" cy="132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29FC09-A54D-C54B-97DD-F44E330B4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833" y="0"/>
            <a:ext cx="7690658" cy="701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C4398-17C8-3D4B-B5A8-AA08568D90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40"/>
          <a:stretch/>
        </p:blipFill>
        <p:spPr>
          <a:xfrm>
            <a:off x="0" y="5618622"/>
            <a:ext cx="2885243" cy="123937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6B1B8C-AF9B-B342-B2E3-01D3CB263635}"/>
              </a:ext>
            </a:extLst>
          </p:cNvPr>
          <p:cNvCxnSpPr>
            <a:cxnSpLocks/>
          </p:cNvCxnSpPr>
          <p:nvPr/>
        </p:nvCxnSpPr>
        <p:spPr>
          <a:xfrm>
            <a:off x="4759890" y="1127342"/>
            <a:ext cx="764088" cy="555090"/>
          </a:xfrm>
          <a:prstGeom prst="straightConnector1">
            <a:avLst/>
          </a:prstGeom>
          <a:ln w="44450">
            <a:solidFill>
              <a:schemeClr val="bg1">
                <a:lumMod val="75000"/>
              </a:schemeClr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DCB4F8-A78D-A846-A292-D7CA0208E4EF}"/>
              </a:ext>
            </a:extLst>
          </p:cNvPr>
          <p:cNvCxnSpPr>
            <a:cxnSpLocks/>
          </p:cNvCxnSpPr>
          <p:nvPr/>
        </p:nvCxnSpPr>
        <p:spPr>
          <a:xfrm flipV="1">
            <a:off x="6175332" y="2993721"/>
            <a:ext cx="0" cy="663879"/>
          </a:xfrm>
          <a:prstGeom prst="straightConnector1">
            <a:avLst/>
          </a:prstGeom>
          <a:ln w="44450">
            <a:solidFill>
              <a:schemeClr val="bg1">
                <a:lumMod val="75000"/>
              </a:schemeClr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6C470C8-3D3D-D342-96DE-F3CCCF3EFDB4}"/>
              </a:ext>
            </a:extLst>
          </p:cNvPr>
          <p:cNvCxnSpPr>
            <a:cxnSpLocks/>
          </p:cNvCxnSpPr>
          <p:nvPr/>
        </p:nvCxnSpPr>
        <p:spPr>
          <a:xfrm flipV="1">
            <a:off x="2592888" y="1227551"/>
            <a:ext cx="713983" cy="467407"/>
          </a:xfrm>
          <a:prstGeom prst="straightConnector1">
            <a:avLst/>
          </a:prstGeom>
          <a:ln w="44450">
            <a:solidFill>
              <a:schemeClr val="bg1">
                <a:lumMod val="75000"/>
              </a:schemeClr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7BEE9D-A99E-654D-B8F5-0D181F688210}"/>
              </a:ext>
            </a:extLst>
          </p:cNvPr>
          <p:cNvCxnSpPr>
            <a:cxnSpLocks/>
          </p:cNvCxnSpPr>
          <p:nvPr/>
        </p:nvCxnSpPr>
        <p:spPr>
          <a:xfrm>
            <a:off x="2031428" y="3081404"/>
            <a:ext cx="0" cy="576196"/>
          </a:xfrm>
          <a:prstGeom prst="straightConnector1">
            <a:avLst/>
          </a:prstGeom>
          <a:ln w="44450">
            <a:solidFill>
              <a:schemeClr val="bg1">
                <a:lumMod val="75000"/>
              </a:schemeClr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A1B044-C4FC-E84B-B4A7-BF190DC726E9}"/>
              </a:ext>
            </a:extLst>
          </p:cNvPr>
          <p:cNvCxnSpPr>
            <a:cxnSpLocks/>
          </p:cNvCxnSpPr>
          <p:nvPr/>
        </p:nvCxnSpPr>
        <p:spPr>
          <a:xfrm>
            <a:off x="2592888" y="5063932"/>
            <a:ext cx="801665" cy="491361"/>
          </a:xfrm>
          <a:prstGeom prst="straightConnector1">
            <a:avLst/>
          </a:prstGeom>
          <a:ln w="44450">
            <a:solidFill>
              <a:schemeClr val="bg1">
                <a:lumMod val="75000"/>
              </a:schemeClr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BEB40D7-6931-6042-B493-1E44EA086654}"/>
              </a:ext>
            </a:extLst>
          </p:cNvPr>
          <p:cNvCxnSpPr>
            <a:cxnSpLocks/>
          </p:cNvCxnSpPr>
          <p:nvPr/>
        </p:nvCxnSpPr>
        <p:spPr>
          <a:xfrm flipH="1">
            <a:off x="4759890" y="4972834"/>
            <a:ext cx="916488" cy="582459"/>
          </a:xfrm>
          <a:prstGeom prst="straightConnector1">
            <a:avLst/>
          </a:prstGeom>
          <a:ln w="44450">
            <a:solidFill>
              <a:schemeClr val="bg1">
                <a:lumMod val="75000"/>
              </a:schemeClr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942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7B154-FDA2-AC40-AB89-16152D702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835963"/>
            <a:ext cx="11942617" cy="5828073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Hypothesis – statement of what you think will happen 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Independent Variable – varied by the scientist – the “treatment”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Dependent Variable  - change that is observed/measured e.g. height (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cms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Control – things we want to stay the same throughout the experiment 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Replicates – set up more than one of each treatment </a:t>
            </a:r>
          </a:p>
          <a:p>
            <a:pPr lvl="1">
              <a:lnSpc>
                <a:spcPct val="150000"/>
              </a:lnSpc>
            </a:pP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Randomise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– mix up your replicates to control for other factors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Materials – everything you need to conduct the experiment 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Methods – how we are going to do the experiment 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Risk assessment – safety plan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B07446C-16B9-5147-9511-3C715C2D94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0" y="5427186"/>
            <a:ext cx="3210560" cy="13255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B87F05F-E4F0-414D-9E6B-767FB84DB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72" y="-124691"/>
            <a:ext cx="10984346" cy="1325563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Experimental Design</a:t>
            </a:r>
          </a:p>
        </p:txBody>
      </p:sp>
    </p:spTree>
    <p:extLst>
      <p:ext uri="{BB962C8B-B14F-4D97-AF65-F5344CB8AC3E}">
        <p14:creationId xmlns:p14="http://schemas.microsoft.com/office/powerpoint/2010/main" val="5488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077DD735-23ED-704B-A619-581F47F720F6}"/>
              </a:ext>
            </a:extLst>
          </p:cNvPr>
          <p:cNvSpPr txBox="1"/>
          <p:nvPr/>
        </p:nvSpPr>
        <p:spPr>
          <a:xfrm>
            <a:off x="273811" y="124148"/>
            <a:ext cx="4630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What do we know that we can use to form our hypothesis?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Water use by plants</a:t>
            </a:r>
          </a:p>
        </p:txBody>
      </p:sp>
      <p:sp>
        <p:nvSpPr>
          <p:cNvPr id="122" name="Freeform 121">
            <a:extLst>
              <a:ext uri="{FF2B5EF4-FFF2-40B4-BE49-F238E27FC236}">
                <a16:creationId xmlns:a16="http://schemas.microsoft.com/office/drawing/2014/main" id="{155CAC36-18D6-884C-A92D-0FCD5303CC30}"/>
              </a:ext>
            </a:extLst>
          </p:cNvPr>
          <p:cNvSpPr/>
          <p:nvPr/>
        </p:nvSpPr>
        <p:spPr>
          <a:xfrm>
            <a:off x="5917885" y="2985680"/>
            <a:ext cx="1384076" cy="1261641"/>
          </a:xfrm>
          <a:custGeom>
            <a:avLst/>
            <a:gdLst>
              <a:gd name="connsiteX0" fmla="*/ 0 w 1302152"/>
              <a:gd name="connsiteY0" fmla="*/ 324092 h 1261641"/>
              <a:gd name="connsiteX1" fmla="*/ 52086 w 1302152"/>
              <a:gd name="connsiteY1" fmla="*/ 289367 h 1261641"/>
              <a:gd name="connsiteX2" fmla="*/ 376177 w 1302152"/>
              <a:gd name="connsiteY2" fmla="*/ 538223 h 1261641"/>
              <a:gd name="connsiteX3" fmla="*/ 399327 w 1302152"/>
              <a:gd name="connsiteY3" fmla="*/ 590309 h 1261641"/>
              <a:gd name="connsiteX4" fmla="*/ 393539 w 1302152"/>
              <a:gd name="connsiteY4" fmla="*/ 347241 h 1261641"/>
              <a:gd name="connsiteX5" fmla="*/ 329879 w 1302152"/>
              <a:gd name="connsiteY5" fmla="*/ 185195 h 1261641"/>
              <a:gd name="connsiteX6" fmla="*/ 428264 w 1302152"/>
              <a:gd name="connsiteY6" fmla="*/ 185195 h 1261641"/>
              <a:gd name="connsiteX7" fmla="*/ 486137 w 1302152"/>
              <a:gd name="connsiteY7" fmla="*/ 520861 h 1261641"/>
              <a:gd name="connsiteX8" fmla="*/ 515074 w 1302152"/>
              <a:gd name="connsiteY8" fmla="*/ 549798 h 1261641"/>
              <a:gd name="connsiteX9" fmla="*/ 625033 w 1302152"/>
              <a:gd name="connsiteY9" fmla="*/ 121535 h 1261641"/>
              <a:gd name="connsiteX10" fmla="*/ 769717 w 1302152"/>
              <a:gd name="connsiteY10" fmla="*/ 0 h 1261641"/>
              <a:gd name="connsiteX11" fmla="*/ 821803 w 1302152"/>
              <a:gd name="connsiteY11" fmla="*/ 34724 h 1261641"/>
              <a:gd name="connsiteX12" fmla="*/ 763929 w 1302152"/>
              <a:gd name="connsiteY12" fmla="*/ 69448 h 1261641"/>
              <a:gd name="connsiteX13" fmla="*/ 578734 w 1302152"/>
              <a:gd name="connsiteY13" fmla="*/ 567160 h 1261641"/>
              <a:gd name="connsiteX14" fmla="*/ 769717 w 1302152"/>
              <a:gd name="connsiteY14" fmla="*/ 439838 h 1261641"/>
              <a:gd name="connsiteX15" fmla="*/ 1082233 w 1302152"/>
              <a:gd name="connsiteY15" fmla="*/ 277793 h 1261641"/>
              <a:gd name="connsiteX16" fmla="*/ 1203767 w 1302152"/>
              <a:gd name="connsiteY16" fmla="*/ 144684 h 1261641"/>
              <a:gd name="connsiteX17" fmla="*/ 1302152 w 1302152"/>
              <a:gd name="connsiteY17" fmla="*/ 156259 h 1261641"/>
              <a:gd name="connsiteX18" fmla="*/ 954912 w 1302152"/>
              <a:gd name="connsiteY18" fmla="*/ 405114 h 1261641"/>
              <a:gd name="connsiteX19" fmla="*/ 792866 w 1302152"/>
              <a:gd name="connsiteY19" fmla="*/ 515074 h 1261641"/>
              <a:gd name="connsiteX20" fmla="*/ 636608 w 1302152"/>
              <a:gd name="connsiteY20" fmla="*/ 636608 h 1261641"/>
              <a:gd name="connsiteX21" fmla="*/ 555585 w 1302152"/>
              <a:gd name="connsiteY21" fmla="*/ 1018573 h 1261641"/>
              <a:gd name="connsiteX22" fmla="*/ 601884 w 1302152"/>
              <a:gd name="connsiteY22" fmla="*/ 1261641 h 1261641"/>
              <a:gd name="connsiteX23" fmla="*/ 399327 w 1302152"/>
              <a:gd name="connsiteY23" fmla="*/ 1226917 h 1261641"/>
              <a:gd name="connsiteX24" fmla="*/ 434051 w 1302152"/>
              <a:gd name="connsiteY24" fmla="*/ 775504 h 1261641"/>
              <a:gd name="connsiteX25" fmla="*/ 260431 w 1302152"/>
              <a:gd name="connsiteY25" fmla="*/ 520861 h 1261641"/>
              <a:gd name="connsiteX26" fmla="*/ 0 w 1302152"/>
              <a:gd name="connsiteY26" fmla="*/ 324092 h 1261641"/>
              <a:gd name="connsiteX0" fmla="*/ 0 w 1302152"/>
              <a:gd name="connsiteY0" fmla="*/ 324092 h 1261641"/>
              <a:gd name="connsiteX1" fmla="*/ 52086 w 1302152"/>
              <a:gd name="connsiteY1" fmla="*/ 289367 h 1261641"/>
              <a:gd name="connsiteX2" fmla="*/ 376177 w 1302152"/>
              <a:gd name="connsiteY2" fmla="*/ 538223 h 1261641"/>
              <a:gd name="connsiteX3" fmla="*/ 399327 w 1302152"/>
              <a:gd name="connsiteY3" fmla="*/ 590309 h 1261641"/>
              <a:gd name="connsiteX4" fmla="*/ 393539 w 1302152"/>
              <a:gd name="connsiteY4" fmla="*/ 347241 h 1261641"/>
              <a:gd name="connsiteX5" fmla="*/ 329879 w 1302152"/>
              <a:gd name="connsiteY5" fmla="*/ 185195 h 1261641"/>
              <a:gd name="connsiteX6" fmla="*/ 428264 w 1302152"/>
              <a:gd name="connsiteY6" fmla="*/ 185195 h 1261641"/>
              <a:gd name="connsiteX7" fmla="*/ 486137 w 1302152"/>
              <a:gd name="connsiteY7" fmla="*/ 520861 h 1261641"/>
              <a:gd name="connsiteX8" fmla="*/ 515074 w 1302152"/>
              <a:gd name="connsiteY8" fmla="*/ 549798 h 1261641"/>
              <a:gd name="connsiteX9" fmla="*/ 625033 w 1302152"/>
              <a:gd name="connsiteY9" fmla="*/ 121535 h 1261641"/>
              <a:gd name="connsiteX10" fmla="*/ 769717 w 1302152"/>
              <a:gd name="connsiteY10" fmla="*/ 0 h 1261641"/>
              <a:gd name="connsiteX11" fmla="*/ 821803 w 1302152"/>
              <a:gd name="connsiteY11" fmla="*/ 34724 h 1261641"/>
              <a:gd name="connsiteX12" fmla="*/ 763929 w 1302152"/>
              <a:gd name="connsiteY12" fmla="*/ 69448 h 1261641"/>
              <a:gd name="connsiteX13" fmla="*/ 578734 w 1302152"/>
              <a:gd name="connsiteY13" fmla="*/ 567160 h 1261641"/>
              <a:gd name="connsiteX14" fmla="*/ 769717 w 1302152"/>
              <a:gd name="connsiteY14" fmla="*/ 439838 h 1261641"/>
              <a:gd name="connsiteX15" fmla="*/ 1082233 w 1302152"/>
              <a:gd name="connsiteY15" fmla="*/ 277793 h 1261641"/>
              <a:gd name="connsiteX16" fmla="*/ 1203767 w 1302152"/>
              <a:gd name="connsiteY16" fmla="*/ 144684 h 1261641"/>
              <a:gd name="connsiteX17" fmla="*/ 1302152 w 1302152"/>
              <a:gd name="connsiteY17" fmla="*/ 156259 h 1261641"/>
              <a:gd name="connsiteX18" fmla="*/ 983848 w 1302152"/>
              <a:gd name="connsiteY18" fmla="*/ 445625 h 1261641"/>
              <a:gd name="connsiteX19" fmla="*/ 792866 w 1302152"/>
              <a:gd name="connsiteY19" fmla="*/ 515074 h 1261641"/>
              <a:gd name="connsiteX20" fmla="*/ 636608 w 1302152"/>
              <a:gd name="connsiteY20" fmla="*/ 636608 h 1261641"/>
              <a:gd name="connsiteX21" fmla="*/ 555585 w 1302152"/>
              <a:gd name="connsiteY21" fmla="*/ 1018573 h 1261641"/>
              <a:gd name="connsiteX22" fmla="*/ 601884 w 1302152"/>
              <a:gd name="connsiteY22" fmla="*/ 1261641 h 1261641"/>
              <a:gd name="connsiteX23" fmla="*/ 399327 w 1302152"/>
              <a:gd name="connsiteY23" fmla="*/ 1226917 h 1261641"/>
              <a:gd name="connsiteX24" fmla="*/ 434051 w 1302152"/>
              <a:gd name="connsiteY24" fmla="*/ 775504 h 1261641"/>
              <a:gd name="connsiteX25" fmla="*/ 260431 w 1302152"/>
              <a:gd name="connsiteY25" fmla="*/ 520861 h 1261641"/>
              <a:gd name="connsiteX26" fmla="*/ 0 w 1302152"/>
              <a:gd name="connsiteY26" fmla="*/ 324092 h 1261641"/>
              <a:gd name="connsiteX0" fmla="*/ 0 w 1302152"/>
              <a:gd name="connsiteY0" fmla="*/ 324092 h 1261641"/>
              <a:gd name="connsiteX1" fmla="*/ 52086 w 1302152"/>
              <a:gd name="connsiteY1" fmla="*/ 289367 h 1261641"/>
              <a:gd name="connsiteX2" fmla="*/ 376177 w 1302152"/>
              <a:gd name="connsiteY2" fmla="*/ 538223 h 1261641"/>
              <a:gd name="connsiteX3" fmla="*/ 399327 w 1302152"/>
              <a:gd name="connsiteY3" fmla="*/ 590309 h 1261641"/>
              <a:gd name="connsiteX4" fmla="*/ 393539 w 1302152"/>
              <a:gd name="connsiteY4" fmla="*/ 347241 h 1261641"/>
              <a:gd name="connsiteX5" fmla="*/ 329879 w 1302152"/>
              <a:gd name="connsiteY5" fmla="*/ 185195 h 1261641"/>
              <a:gd name="connsiteX6" fmla="*/ 428264 w 1302152"/>
              <a:gd name="connsiteY6" fmla="*/ 185195 h 1261641"/>
              <a:gd name="connsiteX7" fmla="*/ 486137 w 1302152"/>
              <a:gd name="connsiteY7" fmla="*/ 520861 h 1261641"/>
              <a:gd name="connsiteX8" fmla="*/ 515074 w 1302152"/>
              <a:gd name="connsiteY8" fmla="*/ 549798 h 1261641"/>
              <a:gd name="connsiteX9" fmla="*/ 625033 w 1302152"/>
              <a:gd name="connsiteY9" fmla="*/ 121535 h 1261641"/>
              <a:gd name="connsiteX10" fmla="*/ 769717 w 1302152"/>
              <a:gd name="connsiteY10" fmla="*/ 0 h 1261641"/>
              <a:gd name="connsiteX11" fmla="*/ 821803 w 1302152"/>
              <a:gd name="connsiteY11" fmla="*/ 34724 h 1261641"/>
              <a:gd name="connsiteX12" fmla="*/ 763929 w 1302152"/>
              <a:gd name="connsiteY12" fmla="*/ 69448 h 1261641"/>
              <a:gd name="connsiteX13" fmla="*/ 578734 w 1302152"/>
              <a:gd name="connsiteY13" fmla="*/ 567160 h 1261641"/>
              <a:gd name="connsiteX14" fmla="*/ 769717 w 1302152"/>
              <a:gd name="connsiteY14" fmla="*/ 439838 h 1261641"/>
              <a:gd name="connsiteX15" fmla="*/ 1082233 w 1302152"/>
              <a:gd name="connsiteY15" fmla="*/ 277793 h 1261641"/>
              <a:gd name="connsiteX16" fmla="*/ 1203767 w 1302152"/>
              <a:gd name="connsiteY16" fmla="*/ 144684 h 1261641"/>
              <a:gd name="connsiteX17" fmla="*/ 1302152 w 1302152"/>
              <a:gd name="connsiteY17" fmla="*/ 156259 h 1261641"/>
              <a:gd name="connsiteX18" fmla="*/ 983848 w 1302152"/>
              <a:gd name="connsiteY18" fmla="*/ 445625 h 1261641"/>
              <a:gd name="connsiteX19" fmla="*/ 792866 w 1302152"/>
              <a:gd name="connsiteY19" fmla="*/ 515074 h 1261641"/>
              <a:gd name="connsiteX20" fmla="*/ 636608 w 1302152"/>
              <a:gd name="connsiteY20" fmla="*/ 636608 h 1261641"/>
              <a:gd name="connsiteX21" fmla="*/ 590309 w 1302152"/>
              <a:gd name="connsiteY21" fmla="*/ 1024360 h 1261641"/>
              <a:gd name="connsiteX22" fmla="*/ 601884 w 1302152"/>
              <a:gd name="connsiteY22" fmla="*/ 1261641 h 1261641"/>
              <a:gd name="connsiteX23" fmla="*/ 399327 w 1302152"/>
              <a:gd name="connsiteY23" fmla="*/ 1226917 h 1261641"/>
              <a:gd name="connsiteX24" fmla="*/ 434051 w 1302152"/>
              <a:gd name="connsiteY24" fmla="*/ 775504 h 1261641"/>
              <a:gd name="connsiteX25" fmla="*/ 260431 w 1302152"/>
              <a:gd name="connsiteY25" fmla="*/ 520861 h 1261641"/>
              <a:gd name="connsiteX26" fmla="*/ 0 w 1302152"/>
              <a:gd name="connsiteY26" fmla="*/ 324092 h 1261641"/>
              <a:gd name="connsiteX0" fmla="*/ 0 w 1302152"/>
              <a:gd name="connsiteY0" fmla="*/ 324092 h 1261641"/>
              <a:gd name="connsiteX1" fmla="*/ 52086 w 1302152"/>
              <a:gd name="connsiteY1" fmla="*/ 289367 h 1261641"/>
              <a:gd name="connsiteX2" fmla="*/ 376177 w 1302152"/>
              <a:gd name="connsiteY2" fmla="*/ 538223 h 1261641"/>
              <a:gd name="connsiteX3" fmla="*/ 399327 w 1302152"/>
              <a:gd name="connsiteY3" fmla="*/ 590309 h 1261641"/>
              <a:gd name="connsiteX4" fmla="*/ 393539 w 1302152"/>
              <a:gd name="connsiteY4" fmla="*/ 347241 h 1261641"/>
              <a:gd name="connsiteX5" fmla="*/ 329879 w 1302152"/>
              <a:gd name="connsiteY5" fmla="*/ 185195 h 1261641"/>
              <a:gd name="connsiteX6" fmla="*/ 428264 w 1302152"/>
              <a:gd name="connsiteY6" fmla="*/ 185195 h 1261641"/>
              <a:gd name="connsiteX7" fmla="*/ 497614 w 1302152"/>
              <a:gd name="connsiteY7" fmla="*/ 486137 h 1261641"/>
              <a:gd name="connsiteX8" fmla="*/ 515074 w 1302152"/>
              <a:gd name="connsiteY8" fmla="*/ 549798 h 1261641"/>
              <a:gd name="connsiteX9" fmla="*/ 625033 w 1302152"/>
              <a:gd name="connsiteY9" fmla="*/ 121535 h 1261641"/>
              <a:gd name="connsiteX10" fmla="*/ 769717 w 1302152"/>
              <a:gd name="connsiteY10" fmla="*/ 0 h 1261641"/>
              <a:gd name="connsiteX11" fmla="*/ 821803 w 1302152"/>
              <a:gd name="connsiteY11" fmla="*/ 34724 h 1261641"/>
              <a:gd name="connsiteX12" fmla="*/ 763929 w 1302152"/>
              <a:gd name="connsiteY12" fmla="*/ 69448 h 1261641"/>
              <a:gd name="connsiteX13" fmla="*/ 578734 w 1302152"/>
              <a:gd name="connsiteY13" fmla="*/ 567160 h 1261641"/>
              <a:gd name="connsiteX14" fmla="*/ 769717 w 1302152"/>
              <a:gd name="connsiteY14" fmla="*/ 439838 h 1261641"/>
              <a:gd name="connsiteX15" fmla="*/ 1082233 w 1302152"/>
              <a:gd name="connsiteY15" fmla="*/ 277793 h 1261641"/>
              <a:gd name="connsiteX16" fmla="*/ 1203767 w 1302152"/>
              <a:gd name="connsiteY16" fmla="*/ 144684 h 1261641"/>
              <a:gd name="connsiteX17" fmla="*/ 1302152 w 1302152"/>
              <a:gd name="connsiteY17" fmla="*/ 156259 h 1261641"/>
              <a:gd name="connsiteX18" fmla="*/ 983848 w 1302152"/>
              <a:gd name="connsiteY18" fmla="*/ 445625 h 1261641"/>
              <a:gd name="connsiteX19" fmla="*/ 792866 w 1302152"/>
              <a:gd name="connsiteY19" fmla="*/ 515074 h 1261641"/>
              <a:gd name="connsiteX20" fmla="*/ 636608 w 1302152"/>
              <a:gd name="connsiteY20" fmla="*/ 636608 h 1261641"/>
              <a:gd name="connsiteX21" fmla="*/ 590309 w 1302152"/>
              <a:gd name="connsiteY21" fmla="*/ 1024360 h 1261641"/>
              <a:gd name="connsiteX22" fmla="*/ 601884 w 1302152"/>
              <a:gd name="connsiteY22" fmla="*/ 1261641 h 1261641"/>
              <a:gd name="connsiteX23" fmla="*/ 399327 w 1302152"/>
              <a:gd name="connsiteY23" fmla="*/ 1226917 h 1261641"/>
              <a:gd name="connsiteX24" fmla="*/ 434051 w 1302152"/>
              <a:gd name="connsiteY24" fmla="*/ 775504 h 1261641"/>
              <a:gd name="connsiteX25" fmla="*/ 260431 w 1302152"/>
              <a:gd name="connsiteY25" fmla="*/ 520861 h 1261641"/>
              <a:gd name="connsiteX26" fmla="*/ 0 w 1302152"/>
              <a:gd name="connsiteY26" fmla="*/ 324092 h 1261641"/>
              <a:gd name="connsiteX0" fmla="*/ 0 w 1302152"/>
              <a:gd name="connsiteY0" fmla="*/ 324092 h 1261641"/>
              <a:gd name="connsiteX1" fmla="*/ 52086 w 1302152"/>
              <a:gd name="connsiteY1" fmla="*/ 289367 h 1261641"/>
              <a:gd name="connsiteX2" fmla="*/ 376177 w 1302152"/>
              <a:gd name="connsiteY2" fmla="*/ 538223 h 1261641"/>
              <a:gd name="connsiteX3" fmla="*/ 399327 w 1302152"/>
              <a:gd name="connsiteY3" fmla="*/ 590309 h 1261641"/>
              <a:gd name="connsiteX4" fmla="*/ 393539 w 1302152"/>
              <a:gd name="connsiteY4" fmla="*/ 347241 h 1261641"/>
              <a:gd name="connsiteX5" fmla="*/ 329879 w 1302152"/>
              <a:gd name="connsiteY5" fmla="*/ 185195 h 1261641"/>
              <a:gd name="connsiteX6" fmla="*/ 428264 w 1302152"/>
              <a:gd name="connsiteY6" fmla="*/ 185195 h 1261641"/>
              <a:gd name="connsiteX7" fmla="*/ 497614 w 1302152"/>
              <a:gd name="connsiteY7" fmla="*/ 486137 h 1261641"/>
              <a:gd name="connsiteX8" fmla="*/ 497856 w 1302152"/>
              <a:gd name="connsiteY8" fmla="*/ 474563 h 1261641"/>
              <a:gd name="connsiteX9" fmla="*/ 625033 w 1302152"/>
              <a:gd name="connsiteY9" fmla="*/ 121535 h 1261641"/>
              <a:gd name="connsiteX10" fmla="*/ 769717 w 1302152"/>
              <a:gd name="connsiteY10" fmla="*/ 0 h 1261641"/>
              <a:gd name="connsiteX11" fmla="*/ 821803 w 1302152"/>
              <a:gd name="connsiteY11" fmla="*/ 34724 h 1261641"/>
              <a:gd name="connsiteX12" fmla="*/ 763929 w 1302152"/>
              <a:gd name="connsiteY12" fmla="*/ 69448 h 1261641"/>
              <a:gd name="connsiteX13" fmla="*/ 578734 w 1302152"/>
              <a:gd name="connsiteY13" fmla="*/ 567160 h 1261641"/>
              <a:gd name="connsiteX14" fmla="*/ 769717 w 1302152"/>
              <a:gd name="connsiteY14" fmla="*/ 439838 h 1261641"/>
              <a:gd name="connsiteX15" fmla="*/ 1082233 w 1302152"/>
              <a:gd name="connsiteY15" fmla="*/ 277793 h 1261641"/>
              <a:gd name="connsiteX16" fmla="*/ 1203767 w 1302152"/>
              <a:gd name="connsiteY16" fmla="*/ 144684 h 1261641"/>
              <a:gd name="connsiteX17" fmla="*/ 1302152 w 1302152"/>
              <a:gd name="connsiteY17" fmla="*/ 156259 h 1261641"/>
              <a:gd name="connsiteX18" fmla="*/ 983848 w 1302152"/>
              <a:gd name="connsiteY18" fmla="*/ 445625 h 1261641"/>
              <a:gd name="connsiteX19" fmla="*/ 792866 w 1302152"/>
              <a:gd name="connsiteY19" fmla="*/ 515074 h 1261641"/>
              <a:gd name="connsiteX20" fmla="*/ 636608 w 1302152"/>
              <a:gd name="connsiteY20" fmla="*/ 636608 h 1261641"/>
              <a:gd name="connsiteX21" fmla="*/ 590309 w 1302152"/>
              <a:gd name="connsiteY21" fmla="*/ 1024360 h 1261641"/>
              <a:gd name="connsiteX22" fmla="*/ 601884 w 1302152"/>
              <a:gd name="connsiteY22" fmla="*/ 1261641 h 1261641"/>
              <a:gd name="connsiteX23" fmla="*/ 399327 w 1302152"/>
              <a:gd name="connsiteY23" fmla="*/ 1226917 h 1261641"/>
              <a:gd name="connsiteX24" fmla="*/ 434051 w 1302152"/>
              <a:gd name="connsiteY24" fmla="*/ 775504 h 1261641"/>
              <a:gd name="connsiteX25" fmla="*/ 260431 w 1302152"/>
              <a:gd name="connsiteY25" fmla="*/ 520861 h 1261641"/>
              <a:gd name="connsiteX26" fmla="*/ 0 w 1302152"/>
              <a:gd name="connsiteY26" fmla="*/ 324092 h 1261641"/>
              <a:gd name="connsiteX0" fmla="*/ 0 w 1302152"/>
              <a:gd name="connsiteY0" fmla="*/ 324092 h 1261641"/>
              <a:gd name="connsiteX1" fmla="*/ 52086 w 1302152"/>
              <a:gd name="connsiteY1" fmla="*/ 289367 h 1261641"/>
              <a:gd name="connsiteX2" fmla="*/ 381916 w 1302152"/>
              <a:gd name="connsiteY2" fmla="*/ 509287 h 1261641"/>
              <a:gd name="connsiteX3" fmla="*/ 399327 w 1302152"/>
              <a:gd name="connsiteY3" fmla="*/ 590309 h 1261641"/>
              <a:gd name="connsiteX4" fmla="*/ 393539 w 1302152"/>
              <a:gd name="connsiteY4" fmla="*/ 347241 h 1261641"/>
              <a:gd name="connsiteX5" fmla="*/ 329879 w 1302152"/>
              <a:gd name="connsiteY5" fmla="*/ 185195 h 1261641"/>
              <a:gd name="connsiteX6" fmla="*/ 428264 w 1302152"/>
              <a:gd name="connsiteY6" fmla="*/ 185195 h 1261641"/>
              <a:gd name="connsiteX7" fmla="*/ 497614 w 1302152"/>
              <a:gd name="connsiteY7" fmla="*/ 486137 h 1261641"/>
              <a:gd name="connsiteX8" fmla="*/ 497856 w 1302152"/>
              <a:gd name="connsiteY8" fmla="*/ 474563 h 1261641"/>
              <a:gd name="connsiteX9" fmla="*/ 625033 w 1302152"/>
              <a:gd name="connsiteY9" fmla="*/ 121535 h 1261641"/>
              <a:gd name="connsiteX10" fmla="*/ 769717 w 1302152"/>
              <a:gd name="connsiteY10" fmla="*/ 0 h 1261641"/>
              <a:gd name="connsiteX11" fmla="*/ 821803 w 1302152"/>
              <a:gd name="connsiteY11" fmla="*/ 34724 h 1261641"/>
              <a:gd name="connsiteX12" fmla="*/ 763929 w 1302152"/>
              <a:gd name="connsiteY12" fmla="*/ 69448 h 1261641"/>
              <a:gd name="connsiteX13" fmla="*/ 578734 w 1302152"/>
              <a:gd name="connsiteY13" fmla="*/ 567160 h 1261641"/>
              <a:gd name="connsiteX14" fmla="*/ 769717 w 1302152"/>
              <a:gd name="connsiteY14" fmla="*/ 439838 h 1261641"/>
              <a:gd name="connsiteX15" fmla="*/ 1082233 w 1302152"/>
              <a:gd name="connsiteY15" fmla="*/ 277793 h 1261641"/>
              <a:gd name="connsiteX16" fmla="*/ 1203767 w 1302152"/>
              <a:gd name="connsiteY16" fmla="*/ 144684 h 1261641"/>
              <a:gd name="connsiteX17" fmla="*/ 1302152 w 1302152"/>
              <a:gd name="connsiteY17" fmla="*/ 156259 h 1261641"/>
              <a:gd name="connsiteX18" fmla="*/ 983848 w 1302152"/>
              <a:gd name="connsiteY18" fmla="*/ 445625 h 1261641"/>
              <a:gd name="connsiteX19" fmla="*/ 792866 w 1302152"/>
              <a:gd name="connsiteY19" fmla="*/ 515074 h 1261641"/>
              <a:gd name="connsiteX20" fmla="*/ 636608 w 1302152"/>
              <a:gd name="connsiteY20" fmla="*/ 636608 h 1261641"/>
              <a:gd name="connsiteX21" fmla="*/ 590309 w 1302152"/>
              <a:gd name="connsiteY21" fmla="*/ 1024360 h 1261641"/>
              <a:gd name="connsiteX22" fmla="*/ 601884 w 1302152"/>
              <a:gd name="connsiteY22" fmla="*/ 1261641 h 1261641"/>
              <a:gd name="connsiteX23" fmla="*/ 399327 w 1302152"/>
              <a:gd name="connsiteY23" fmla="*/ 1226917 h 1261641"/>
              <a:gd name="connsiteX24" fmla="*/ 434051 w 1302152"/>
              <a:gd name="connsiteY24" fmla="*/ 775504 h 1261641"/>
              <a:gd name="connsiteX25" fmla="*/ 260431 w 1302152"/>
              <a:gd name="connsiteY25" fmla="*/ 520861 h 1261641"/>
              <a:gd name="connsiteX26" fmla="*/ 0 w 1302152"/>
              <a:gd name="connsiteY26" fmla="*/ 324092 h 1261641"/>
              <a:gd name="connsiteX0" fmla="*/ 0 w 1302152"/>
              <a:gd name="connsiteY0" fmla="*/ 324092 h 1261641"/>
              <a:gd name="connsiteX1" fmla="*/ 86521 w 1302152"/>
              <a:gd name="connsiteY1" fmla="*/ 272005 h 1261641"/>
              <a:gd name="connsiteX2" fmla="*/ 381916 w 1302152"/>
              <a:gd name="connsiteY2" fmla="*/ 509287 h 1261641"/>
              <a:gd name="connsiteX3" fmla="*/ 399327 w 1302152"/>
              <a:gd name="connsiteY3" fmla="*/ 590309 h 1261641"/>
              <a:gd name="connsiteX4" fmla="*/ 393539 w 1302152"/>
              <a:gd name="connsiteY4" fmla="*/ 347241 h 1261641"/>
              <a:gd name="connsiteX5" fmla="*/ 329879 w 1302152"/>
              <a:gd name="connsiteY5" fmla="*/ 185195 h 1261641"/>
              <a:gd name="connsiteX6" fmla="*/ 428264 w 1302152"/>
              <a:gd name="connsiteY6" fmla="*/ 185195 h 1261641"/>
              <a:gd name="connsiteX7" fmla="*/ 497614 w 1302152"/>
              <a:gd name="connsiteY7" fmla="*/ 486137 h 1261641"/>
              <a:gd name="connsiteX8" fmla="*/ 497856 w 1302152"/>
              <a:gd name="connsiteY8" fmla="*/ 474563 h 1261641"/>
              <a:gd name="connsiteX9" fmla="*/ 625033 w 1302152"/>
              <a:gd name="connsiteY9" fmla="*/ 121535 h 1261641"/>
              <a:gd name="connsiteX10" fmla="*/ 769717 w 1302152"/>
              <a:gd name="connsiteY10" fmla="*/ 0 h 1261641"/>
              <a:gd name="connsiteX11" fmla="*/ 821803 w 1302152"/>
              <a:gd name="connsiteY11" fmla="*/ 34724 h 1261641"/>
              <a:gd name="connsiteX12" fmla="*/ 763929 w 1302152"/>
              <a:gd name="connsiteY12" fmla="*/ 69448 h 1261641"/>
              <a:gd name="connsiteX13" fmla="*/ 578734 w 1302152"/>
              <a:gd name="connsiteY13" fmla="*/ 567160 h 1261641"/>
              <a:gd name="connsiteX14" fmla="*/ 769717 w 1302152"/>
              <a:gd name="connsiteY14" fmla="*/ 439838 h 1261641"/>
              <a:gd name="connsiteX15" fmla="*/ 1082233 w 1302152"/>
              <a:gd name="connsiteY15" fmla="*/ 277793 h 1261641"/>
              <a:gd name="connsiteX16" fmla="*/ 1203767 w 1302152"/>
              <a:gd name="connsiteY16" fmla="*/ 144684 h 1261641"/>
              <a:gd name="connsiteX17" fmla="*/ 1302152 w 1302152"/>
              <a:gd name="connsiteY17" fmla="*/ 156259 h 1261641"/>
              <a:gd name="connsiteX18" fmla="*/ 983848 w 1302152"/>
              <a:gd name="connsiteY18" fmla="*/ 445625 h 1261641"/>
              <a:gd name="connsiteX19" fmla="*/ 792866 w 1302152"/>
              <a:gd name="connsiteY19" fmla="*/ 515074 h 1261641"/>
              <a:gd name="connsiteX20" fmla="*/ 636608 w 1302152"/>
              <a:gd name="connsiteY20" fmla="*/ 636608 h 1261641"/>
              <a:gd name="connsiteX21" fmla="*/ 590309 w 1302152"/>
              <a:gd name="connsiteY21" fmla="*/ 1024360 h 1261641"/>
              <a:gd name="connsiteX22" fmla="*/ 601884 w 1302152"/>
              <a:gd name="connsiteY22" fmla="*/ 1261641 h 1261641"/>
              <a:gd name="connsiteX23" fmla="*/ 399327 w 1302152"/>
              <a:gd name="connsiteY23" fmla="*/ 1226917 h 1261641"/>
              <a:gd name="connsiteX24" fmla="*/ 434051 w 1302152"/>
              <a:gd name="connsiteY24" fmla="*/ 775504 h 1261641"/>
              <a:gd name="connsiteX25" fmla="*/ 260431 w 1302152"/>
              <a:gd name="connsiteY25" fmla="*/ 520861 h 1261641"/>
              <a:gd name="connsiteX26" fmla="*/ 0 w 1302152"/>
              <a:gd name="connsiteY26" fmla="*/ 324092 h 126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02152" h="1261641">
                <a:moveTo>
                  <a:pt x="0" y="324092"/>
                </a:moveTo>
                <a:lnTo>
                  <a:pt x="86521" y="272005"/>
                </a:lnTo>
                <a:lnTo>
                  <a:pt x="381916" y="509287"/>
                </a:lnTo>
                <a:lnTo>
                  <a:pt x="399327" y="590309"/>
                </a:lnTo>
                <a:lnTo>
                  <a:pt x="393539" y="347241"/>
                </a:lnTo>
                <a:lnTo>
                  <a:pt x="329879" y="185195"/>
                </a:lnTo>
                <a:lnTo>
                  <a:pt x="428264" y="185195"/>
                </a:lnTo>
                <a:lnTo>
                  <a:pt x="497614" y="486137"/>
                </a:lnTo>
                <a:cubicBezTo>
                  <a:pt x="497695" y="482279"/>
                  <a:pt x="497775" y="478421"/>
                  <a:pt x="497856" y="474563"/>
                </a:cubicBezTo>
                <a:lnTo>
                  <a:pt x="625033" y="121535"/>
                </a:lnTo>
                <a:lnTo>
                  <a:pt x="769717" y="0"/>
                </a:lnTo>
                <a:lnTo>
                  <a:pt x="821803" y="34724"/>
                </a:lnTo>
                <a:cubicBezTo>
                  <a:pt x="765775" y="59626"/>
                  <a:pt x="778215" y="40881"/>
                  <a:pt x="763929" y="69448"/>
                </a:cubicBezTo>
                <a:lnTo>
                  <a:pt x="578734" y="567160"/>
                </a:lnTo>
                <a:lnTo>
                  <a:pt x="769717" y="439838"/>
                </a:lnTo>
                <a:lnTo>
                  <a:pt x="1082233" y="277793"/>
                </a:lnTo>
                <a:lnTo>
                  <a:pt x="1203767" y="144684"/>
                </a:lnTo>
                <a:lnTo>
                  <a:pt x="1302152" y="156259"/>
                </a:lnTo>
                <a:lnTo>
                  <a:pt x="983848" y="445625"/>
                </a:lnTo>
                <a:lnTo>
                  <a:pt x="792866" y="515074"/>
                </a:lnTo>
                <a:lnTo>
                  <a:pt x="636608" y="636608"/>
                </a:lnTo>
                <a:lnTo>
                  <a:pt x="590309" y="1024360"/>
                </a:lnTo>
                <a:lnTo>
                  <a:pt x="601884" y="1261641"/>
                </a:lnTo>
                <a:lnTo>
                  <a:pt x="399327" y="1226917"/>
                </a:lnTo>
                <a:lnTo>
                  <a:pt x="434051" y="775504"/>
                </a:lnTo>
                <a:lnTo>
                  <a:pt x="260431" y="520861"/>
                </a:lnTo>
                <a:lnTo>
                  <a:pt x="0" y="324092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118">
            <a:extLst>
              <a:ext uri="{FF2B5EF4-FFF2-40B4-BE49-F238E27FC236}">
                <a16:creationId xmlns:a16="http://schemas.microsoft.com/office/drawing/2014/main" id="{CE37C259-BDAE-9849-9C4F-AD0C1CF8682E}"/>
              </a:ext>
            </a:extLst>
          </p:cNvPr>
          <p:cNvSpPr/>
          <p:nvPr/>
        </p:nvSpPr>
        <p:spPr>
          <a:xfrm>
            <a:off x="5269106" y="1636761"/>
            <a:ext cx="2536829" cy="1746496"/>
          </a:xfrm>
          <a:custGeom>
            <a:avLst/>
            <a:gdLst>
              <a:gd name="connsiteX0" fmla="*/ 419100 w 2514600"/>
              <a:gd name="connsiteY0" fmla="*/ 800100 h 1625600"/>
              <a:gd name="connsiteX1" fmla="*/ 215900 w 2514600"/>
              <a:gd name="connsiteY1" fmla="*/ 533400 h 1625600"/>
              <a:gd name="connsiteX2" fmla="*/ 381000 w 2514600"/>
              <a:gd name="connsiteY2" fmla="*/ 254000 h 1625600"/>
              <a:gd name="connsiteX3" fmla="*/ 749300 w 2514600"/>
              <a:gd name="connsiteY3" fmla="*/ 215900 h 1625600"/>
              <a:gd name="connsiteX4" fmla="*/ 850900 w 2514600"/>
              <a:gd name="connsiteY4" fmla="*/ 342900 h 1625600"/>
              <a:gd name="connsiteX5" fmla="*/ 965200 w 2514600"/>
              <a:gd name="connsiteY5" fmla="*/ 88900 h 1625600"/>
              <a:gd name="connsiteX6" fmla="*/ 1206500 w 2514600"/>
              <a:gd name="connsiteY6" fmla="*/ 0 h 1625600"/>
              <a:gd name="connsiteX7" fmla="*/ 1447800 w 2514600"/>
              <a:gd name="connsiteY7" fmla="*/ 152400 h 1625600"/>
              <a:gd name="connsiteX8" fmla="*/ 1714500 w 2514600"/>
              <a:gd name="connsiteY8" fmla="*/ 101600 h 1625600"/>
              <a:gd name="connsiteX9" fmla="*/ 1981200 w 2514600"/>
              <a:gd name="connsiteY9" fmla="*/ 304800 h 1625600"/>
              <a:gd name="connsiteX10" fmla="*/ 2044700 w 2514600"/>
              <a:gd name="connsiteY10" fmla="*/ 508000 h 1625600"/>
              <a:gd name="connsiteX11" fmla="*/ 2235200 w 2514600"/>
              <a:gd name="connsiteY11" fmla="*/ 673100 h 1625600"/>
              <a:gd name="connsiteX12" fmla="*/ 2235200 w 2514600"/>
              <a:gd name="connsiteY12" fmla="*/ 812800 h 1625600"/>
              <a:gd name="connsiteX13" fmla="*/ 2463800 w 2514600"/>
              <a:gd name="connsiteY13" fmla="*/ 952500 h 1625600"/>
              <a:gd name="connsiteX14" fmla="*/ 2514600 w 2514600"/>
              <a:gd name="connsiteY14" fmla="*/ 1308100 h 1625600"/>
              <a:gd name="connsiteX15" fmla="*/ 2298700 w 2514600"/>
              <a:gd name="connsiteY15" fmla="*/ 1473200 h 1625600"/>
              <a:gd name="connsiteX16" fmla="*/ 2006600 w 2514600"/>
              <a:gd name="connsiteY16" fmla="*/ 1397000 h 1625600"/>
              <a:gd name="connsiteX17" fmla="*/ 1625600 w 2514600"/>
              <a:gd name="connsiteY17" fmla="*/ 1346200 h 1625600"/>
              <a:gd name="connsiteX18" fmla="*/ 1485900 w 2514600"/>
              <a:gd name="connsiteY18" fmla="*/ 1193800 h 1625600"/>
              <a:gd name="connsiteX19" fmla="*/ 1295400 w 2514600"/>
              <a:gd name="connsiteY19" fmla="*/ 1346200 h 1625600"/>
              <a:gd name="connsiteX20" fmla="*/ 927100 w 2514600"/>
              <a:gd name="connsiteY20" fmla="*/ 1384300 h 1625600"/>
              <a:gd name="connsiteX21" fmla="*/ 787400 w 2514600"/>
              <a:gd name="connsiteY21" fmla="*/ 1346200 h 1625600"/>
              <a:gd name="connsiteX22" fmla="*/ 685800 w 2514600"/>
              <a:gd name="connsiteY22" fmla="*/ 1536700 h 1625600"/>
              <a:gd name="connsiteX23" fmla="*/ 342900 w 2514600"/>
              <a:gd name="connsiteY23" fmla="*/ 1625600 h 1625600"/>
              <a:gd name="connsiteX24" fmla="*/ 38100 w 2514600"/>
              <a:gd name="connsiteY24" fmla="*/ 1447800 h 1625600"/>
              <a:gd name="connsiteX25" fmla="*/ 0 w 2514600"/>
              <a:gd name="connsiteY25" fmla="*/ 1066800 h 1625600"/>
              <a:gd name="connsiteX26" fmla="*/ 215900 w 2514600"/>
              <a:gd name="connsiteY26" fmla="*/ 787400 h 1625600"/>
              <a:gd name="connsiteX27" fmla="*/ 419100 w 2514600"/>
              <a:gd name="connsiteY27" fmla="*/ 8001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514600" h="1625600">
                <a:moveTo>
                  <a:pt x="419100" y="800100"/>
                </a:moveTo>
                <a:lnTo>
                  <a:pt x="215900" y="533400"/>
                </a:lnTo>
                <a:lnTo>
                  <a:pt x="381000" y="254000"/>
                </a:lnTo>
                <a:lnTo>
                  <a:pt x="749300" y="215900"/>
                </a:lnTo>
                <a:lnTo>
                  <a:pt x="850900" y="342900"/>
                </a:lnTo>
                <a:lnTo>
                  <a:pt x="965200" y="88900"/>
                </a:lnTo>
                <a:lnTo>
                  <a:pt x="1206500" y="0"/>
                </a:lnTo>
                <a:lnTo>
                  <a:pt x="1447800" y="152400"/>
                </a:lnTo>
                <a:lnTo>
                  <a:pt x="1714500" y="101600"/>
                </a:lnTo>
                <a:lnTo>
                  <a:pt x="1981200" y="304800"/>
                </a:lnTo>
                <a:lnTo>
                  <a:pt x="2044700" y="508000"/>
                </a:lnTo>
                <a:lnTo>
                  <a:pt x="2235200" y="673100"/>
                </a:lnTo>
                <a:lnTo>
                  <a:pt x="2235200" y="812800"/>
                </a:lnTo>
                <a:lnTo>
                  <a:pt x="2463800" y="952500"/>
                </a:lnTo>
                <a:lnTo>
                  <a:pt x="2514600" y="1308100"/>
                </a:lnTo>
                <a:lnTo>
                  <a:pt x="2298700" y="1473200"/>
                </a:lnTo>
                <a:lnTo>
                  <a:pt x="2006600" y="1397000"/>
                </a:lnTo>
                <a:lnTo>
                  <a:pt x="1625600" y="1346200"/>
                </a:lnTo>
                <a:lnTo>
                  <a:pt x="1485900" y="1193800"/>
                </a:lnTo>
                <a:lnTo>
                  <a:pt x="1295400" y="1346200"/>
                </a:lnTo>
                <a:lnTo>
                  <a:pt x="927100" y="1384300"/>
                </a:lnTo>
                <a:lnTo>
                  <a:pt x="787400" y="1346200"/>
                </a:lnTo>
                <a:lnTo>
                  <a:pt x="685800" y="1536700"/>
                </a:lnTo>
                <a:lnTo>
                  <a:pt x="342900" y="1625600"/>
                </a:lnTo>
                <a:lnTo>
                  <a:pt x="38100" y="1447800"/>
                </a:lnTo>
                <a:lnTo>
                  <a:pt x="0" y="1066800"/>
                </a:lnTo>
                <a:lnTo>
                  <a:pt x="215900" y="787400"/>
                </a:lnTo>
                <a:lnTo>
                  <a:pt x="419100" y="8001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Dim (Medium Sun)">
            <a:extLst>
              <a:ext uri="{FF2B5EF4-FFF2-40B4-BE49-F238E27FC236}">
                <a16:creationId xmlns:a16="http://schemas.microsoft.com/office/drawing/2014/main" id="{E9575D1F-6088-0E40-83A3-89451707A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3232" y="288379"/>
            <a:ext cx="1495156" cy="149515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53FDA17-3D38-744A-8BF1-C839375E3085}"/>
              </a:ext>
            </a:extLst>
          </p:cNvPr>
          <p:cNvSpPr/>
          <p:nvPr/>
        </p:nvSpPr>
        <p:spPr>
          <a:xfrm>
            <a:off x="9214817" y="834305"/>
            <a:ext cx="472528" cy="499002"/>
          </a:xfrm>
          <a:prstGeom prst="ellipse">
            <a:avLst/>
          </a:prstGeom>
          <a:solidFill>
            <a:srgbClr val="F6CB4F"/>
          </a:solidFill>
          <a:ln>
            <a:solidFill>
              <a:srgbClr val="F6C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Deciduous tree">
            <a:extLst>
              <a:ext uri="{FF2B5EF4-FFF2-40B4-BE49-F238E27FC236}">
                <a16:creationId xmlns:a16="http://schemas.microsoft.com/office/drawing/2014/main" id="{93C58D21-8BB1-8C46-B5AE-FC0898220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1972" y="1472931"/>
            <a:ext cx="2970009" cy="2970009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B18EEF41-12C6-5543-8F84-583D506F3F49}"/>
              </a:ext>
            </a:extLst>
          </p:cNvPr>
          <p:cNvSpPr/>
          <p:nvPr/>
        </p:nvSpPr>
        <p:spPr>
          <a:xfrm>
            <a:off x="3937356" y="5262204"/>
            <a:ext cx="6215759" cy="730715"/>
          </a:xfrm>
          <a:custGeom>
            <a:avLst/>
            <a:gdLst>
              <a:gd name="connsiteX0" fmla="*/ 0 w 4733364"/>
              <a:gd name="connsiteY0" fmla="*/ 67235 h 1640541"/>
              <a:gd name="connsiteX1" fmla="*/ 4733364 w 4733364"/>
              <a:gd name="connsiteY1" fmla="*/ 0 h 1640541"/>
              <a:gd name="connsiteX2" fmla="*/ 4141694 w 4733364"/>
              <a:gd name="connsiteY2" fmla="*/ 1640541 h 1640541"/>
              <a:gd name="connsiteX3" fmla="*/ 389964 w 4733364"/>
              <a:gd name="connsiteY3" fmla="*/ 1532965 h 1640541"/>
              <a:gd name="connsiteX4" fmla="*/ 0 w 4733364"/>
              <a:gd name="connsiteY4" fmla="*/ 67235 h 1640541"/>
              <a:gd name="connsiteX0" fmla="*/ 0 w 4649904"/>
              <a:gd name="connsiteY0" fmla="*/ 41002 h 1614308"/>
              <a:gd name="connsiteX1" fmla="*/ 4649904 w 4649904"/>
              <a:gd name="connsiteY1" fmla="*/ 0 h 1614308"/>
              <a:gd name="connsiteX2" fmla="*/ 4141694 w 4649904"/>
              <a:gd name="connsiteY2" fmla="*/ 1614308 h 1614308"/>
              <a:gd name="connsiteX3" fmla="*/ 389964 w 4649904"/>
              <a:gd name="connsiteY3" fmla="*/ 1506732 h 1614308"/>
              <a:gd name="connsiteX4" fmla="*/ 0 w 4649904"/>
              <a:gd name="connsiteY4" fmla="*/ 41002 h 1614308"/>
              <a:gd name="connsiteX0" fmla="*/ 0 w 4538625"/>
              <a:gd name="connsiteY0" fmla="*/ 41002 h 1614308"/>
              <a:gd name="connsiteX1" fmla="*/ 4538625 w 4538625"/>
              <a:gd name="connsiteY1" fmla="*/ 0 h 1614308"/>
              <a:gd name="connsiteX2" fmla="*/ 4030415 w 4538625"/>
              <a:gd name="connsiteY2" fmla="*/ 1614308 h 1614308"/>
              <a:gd name="connsiteX3" fmla="*/ 278685 w 4538625"/>
              <a:gd name="connsiteY3" fmla="*/ 1506732 h 1614308"/>
              <a:gd name="connsiteX4" fmla="*/ 0 w 4538625"/>
              <a:gd name="connsiteY4" fmla="*/ 41002 h 1614308"/>
              <a:gd name="connsiteX0" fmla="*/ 0 w 4538625"/>
              <a:gd name="connsiteY0" fmla="*/ 41002 h 1614308"/>
              <a:gd name="connsiteX1" fmla="*/ 4538625 w 4538625"/>
              <a:gd name="connsiteY1" fmla="*/ 0 h 1614308"/>
              <a:gd name="connsiteX2" fmla="*/ 4030415 w 4538625"/>
              <a:gd name="connsiteY2" fmla="*/ 1614308 h 1614308"/>
              <a:gd name="connsiteX3" fmla="*/ 287958 w 4538625"/>
              <a:gd name="connsiteY3" fmla="*/ 1401800 h 1614308"/>
              <a:gd name="connsiteX4" fmla="*/ 0 w 4538625"/>
              <a:gd name="connsiteY4" fmla="*/ 41002 h 1614308"/>
              <a:gd name="connsiteX0" fmla="*/ 0 w 4538625"/>
              <a:gd name="connsiteY0" fmla="*/ 41002 h 1509375"/>
              <a:gd name="connsiteX1" fmla="*/ 4538625 w 4538625"/>
              <a:gd name="connsiteY1" fmla="*/ 0 h 1509375"/>
              <a:gd name="connsiteX2" fmla="*/ 4058235 w 4538625"/>
              <a:gd name="connsiteY2" fmla="*/ 1509375 h 1509375"/>
              <a:gd name="connsiteX3" fmla="*/ 287958 w 4538625"/>
              <a:gd name="connsiteY3" fmla="*/ 1401800 h 1509375"/>
              <a:gd name="connsiteX4" fmla="*/ 0 w 4538625"/>
              <a:gd name="connsiteY4" fmla="*/ 41002 h 150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8625" h="1509375">
                <a:moveTo>
                  <a:pt x="0" y="41002"/>
                </a:moveTo>
                <a:lnTo>
                  <a:pt x="4538625" y="0"/>
                </a:lnTo>
                <a:lnTo>
                  <a:pt x="4058235" y="1509375"/>
                </a:lnTo>
                <a:lnTo>
                  <a:pt x="287958" y="1401800"/>
                </a:lnTo>
                <a:lnTo>
                  <a:pt x="0" y="41002"/>
                </a:lnTo>
                <a:close/>
              </a:path>
            </a:pathLst>
          </a:custGeom>
          <a:blipFill rotWithShape="1">
            <a:blip r:embed="rId6"/>
            <a:tile tx="0" ty="0" sx="100000" sy="100000" flip="none" algn="tl"/>
          </a:blip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81CD7B-2154-BD44-8296-95CC97A594E5}"/>
              </a:ext>
            </a:extLst>
          </p:cNvPr>
          <p:cNvSpPr/>
          <p:nvPr/>
        </p:nvSpPr>
        <p:spPr>
          <a:xfrm>
            <a:off x="6857881" y="1952008"/>
            <a:ext cx="211795" cy="211795"/>
          </a:xfrm>
          <a:prstGeom prst="ellipse">
            <a:avLst/>
          </a:prstGeom>
          <a:solidFill>
            <a:srgbClr val="C00000"/>
          </a:solidFill>
          <a:ln>
            <a:solidFill>
              <a:srgbClr val="F6C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B0D571-BA66-3446-A7F1-E54091699162}"/>
              </a:ext>
            </a:extLst>
          </p:cNvPr>
          <p:cNvSpPr/>
          <p:nvPr/>
        </p:nvSpPr>
        <p:spPr>
          <a:xfrm>
            <a:off x="6178675" y="2154662"/>
            <a:ext cx="211795" cy="211795"/>
          </a:xfrm>
          <a:prstGeom prst="ellipse">
            <a:avLst/>
          </a:prstGeom>
          <a:solidFill>
            <a:srgbClr val="C00000"/>
          </a:solidFill>
          <a:ln>
            <a:solidFill>
              <a:srgbClr val="F6C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C826F54-6BFD-7D48-9F55-236555DA2C56}"/>
              </a:ext>
            </a:extLst>
          </p:cNvPr>
          <p:cNvSpPr/>
          <p:nvPr/>
        </p:nvSpPr>
        <p:spPr>
          <a:xfrm>
            <a:off x="5549616" y="2704477"/>
            <a:ext cx="211795" cy="211795"/>
          </a:xfrm>
          <a:prstGeom prst="ellipse">
            <a:avLst/>
          </a:prstGeom>
          <a:solidFill>
            <a:srgbClr val="C00000"/>
          </a:solidFill>
          <a:ln>
            <a:solidFill>
              <a:srgbClr val="F6C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F17109-9859-4645-808C-96C2B392650D}"/>
              </a:ext>
            </a:extLst>
          </p:cNvPr>
          <p:cNvSpPr/>
          <p:nvPr/>
        </p:nvSpPr>
        <p:spPr>
          <a:xfrm>
            <a:off x="6237066" y="2621719"/>
            <a:ext cx="211795" cy="211795"/>
          </a:xfrm>
          <a:prstGeom prst="ellipse">
            <a:avLst/>
          </a:prstGeom>
          <a:solidFill>
            <a:srgbClr val="C00000"/>
          </a:solidFill>
          <a:ln>
            <a:solidFill>
              <a:srgbClr val="F6C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BE3D9A-9B10-3746-909E-C596C5DB1468}"/>
              </a:ext>
            </a:extLst>
          </p:cNvPr>
          <p:cNvSpPr/>
          <p:nvPr/>
        </p:nvSpPr>
        <p:spPr>
          <a:xfrm>
            <a:off x="7196621" y="2465031"/>
            <a:ext cx="211795" cy="211795"/>
          </a:xfrm>
          <a:prstGeom prst="ellipse">
            <a:avLst/>
          </a:prstGeom>
          <a:solidFill>
            <a:srgbClr val="C00000"/>
          </a:solidFill>
          <a:ln>
            <a:solidFill>
              <a:srgbClr val="F6CB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43A6892-F3B2-E449-8EAE-659E6E3044A6}"/>
              </a:ext>
            </a:extLst>
          </p:cNvPr>
          <p:cNvSpPr/>
          <p:nvPr/>
        </p:nvSpPr>
        <p:spPr>
          <a:xfrm>
            <a:off x="3405859" y="4281474"/>
            <a:ext cx="7413403" cy="334201"/>
          </a:xfrm>
          <a:custGeom>
            <a:avLst/>
            <a:gdLst>
              <a:gd name="connsiteX0" fmla="*/ 0 w 5365377"/>
              <a:gd name="connsiteY0" fmla="*/ 53789 h 591671"/>
              <a:gd name="connsiteX1" fmla="*/ 2649071 w 5365377"/>
              <a:gd name="connsiteY1" fmla="*/ 53789 h 591671"/>
              <a:gd name="connsiteX2" fmla="*/ 5365377 w 5365377"/>
              <a:gd name="connsiteY2" fmla="*/ 0 h 591671"/>
              <a:gd name="connsiteX3" fmla="*/ 4988859 w 5365377"/>
              <a:gd name="connsiteY3" fmla="*/ 376518 h 591671"/>
              <a:gd name="connsiteX4" fmla="*/ 2716306 w 5365377"/>
              <a:gd name="connsiteY4" fmla="*/ 591671 h 591671"/>
              <a:gd name="connsiteX5" fmla="*/ 282389 w 5365377"/>
              <a:gd name="connsiteY5" fmla="*/ 564777 h 591671"/>
              <a:gd name="connsiteX6" fmla="*/ 0 w 5365377"/>
              <a:gd name="connsiteY6" fmla="*/ 53789 h 591671"/>
              <a:gd name="connsiteX0" fmla="*/ 0 w 5217512"/>
              <a:gd name="connsiteY0" fmla="*/ 76273 h 591671"/>
              <a:gd name="connsiteX1" fmla="*/ 2501206 w 5217512"/>
              <a:gd name="connsiteY1" fmla="*/ 53789 h 591671"/>
              <a:gd name="connsiteX2" fmla="*/ 5217512 w 5217512"/>
              <a:gd name="connsiteY2" fmla="*/ 0 h 591671"/>
              <a:gd name="connsiteX3" fmla="*/ 4840994 w 5217512"/>
              <a:gd name="connsiteY3" fmla="*/ 376518 h 591671"/>
              <a:gd name="connsiteX4" fmla="*/ 2568441 w 5217512"/>
              <a:gd name="connsiteY4" fmla="*/ 591671 h 591671"/>
              <a:gd name="connsiteX5" fmla="*/ 134524 w 5217512"/>
              <a:gd name="connsiteY5" fmla="*/ 564777 h 591671"/>
              <a:gd name="connsiteX6" fmla="*/ 0 w 5217512"/>
              <a:gd name="connsiteY6" fmla="*/ 76273 h 591671"/>
              <a:gd name="connsiteX0" fmla="*/ 0 w 4985153"/>
              <a:gd name="connsiteY0" fmla="*/ 76273 h 591671"/>
              <a:gd name="connsiteX1" fmla="*/ 2501206 w 4985153"/>
              <a:gd name="connsiteY1" fmla="*/ 53789 h 591671"/>
              <a:gd name="connsiteX2" fmla="*/ 4985153 w 4985153"/>
              <a:gd name="connsiteY2" fmla="*/ 0 h 591671"/>
              <a:gd name="connsiteX3" fmla="*/ 4840994 w 4985153"/>
              <a:gd name="connsiteY3" fmla="*/ 376518 h 591671"/>
              <a:gd name="connsiteX4" fmla="*/ 2568441 w 4985153"/>
              <a:gd name="connsiteY4" fmla="*/ 591671 h 591671"/>
              <a:gd name="connsiteX5" fmla="*/ 134524 w 4985153"/>
              <a:gd name="connsiteY5" fmla="*/ 564777 h 591671"/>
              <a:gd name="connsiteX6" fmla="*/ 0 w 4985153"/>
              <a:gd name="connsiteY6" fmla="*/ 76273 h 59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5153" h="591671">
                <a:moveTo>
                  <a:pt x="0" y="76273"/>
                </a:moveTo>
                <a:lnTo>
                  <a:pt x="2501206" y="53789"/>
                </a:lnTo>
                <a:lnTo>
                  <a:pt x="4985153" y="0"/>
                </a:lnTo>
                <a:lnTo>
                  <a:pt x="4840994" y="376518"/>
                </a:lnTo>
                <a:lnTo>
                  <a:pt x="2568441" y="591671"/>
                </a:lnTo>
                <a:lnTo>
                  <a:pt x="134524" y="564777"/>
                </a:lnTo>
                <a:lnTo>
                  <a:pt x="0" y="76273"/>
                </a:lnTo>
                <a:close/>
              </a:path>
            </a:pathLst>
          </a:custGeom>
          <a:solidFill>
            <a:schemeClr val="accent4">
              <a:lumMod val="7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65253860-239D-6542-A25A-2FA625937E2D}"/>
              </a:ext>
            </a:extLst>
          </p:cNvPr>
          <p:cNvSpPr/>
          <p:nvPr/>
        </p:nvSpPr>
        <p:spPr>
          <a:xfrm>
            <a:off x="3600550" y="4490680"/>
            <a:ext cx="6958977" cy="1094155"/>
          </a:xfrm>
          <a:custGeom>
            <a:avLst/>
            <a:gdLst>
              <a:gd name="connsiteX0" fmla="*/ 0 w 4827494"/>
              <a:gd name="connsiteY0" fmla="*/ 53788 h 1021977"/>
              <a:gd name="connsiteX1" fmla="*/ 309283 w 4827494"/>
              <a:gd name="connsiteY1" fmla="*/ 1021977 h 1021977"/>
              <a:gd name="connsiteX2" fmla="*/ 4437530 w 4827494"/>
              <a:gd name="connsiteY2" fmla="*/ 954741 h 1021977"/>
              <a:gd name="connsiteX3" fmla="*/ 4827494 w 4827494"/>
              <a:gd name="connsiteY3" fmla="*/ 0 h 1021977"/>
              <a:gd name="connsiteX4" fmla="*/ 0 w 4827494"/>
              <a:gd name="connsiteY4" fmla="*/ 53788 h 1021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7494" h="1021977">
                <a:moveTo>
                  <a:pt x="0" y="53788"/>
                </a:moveTo>
                <a:lnTo>
                  <a:pt x="309283" y="1021977"/>
                </a:lnTo>
                <a:lnTo>
                  <a:pt x="4437530" y="954741"/>
                </a:lnTo>
                <a:lnTo>
                  <a:pt x="4827494" y="0"/>
                </a:lnTo>
                <a:lnTo>
                  <a:pt x="0" y="53788"/>
                </a:lnTo>
                <a:close/>
              </a:path>
            </a:pathLst>
          </a:custGeom>
          <a:blipFill dpi="0" rotWithShape="1">
            <a:blip r:embed="rId7">
              <a:alphaModFix amt="49000"/>
            </a:blip>
            <a:srcRect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5D7FE8A-953E-5E4A-AFE3-19A83E902A6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5389218" y="4283045"/>
            <a:ext cx="2257935" cy="1415636"/>
          </a:xfrm>
          <a:prstGeom prst="rect">
            <a:avLst/>
          </a:prstGeom>
        </p:spPr>
      </p:pic>
      <p:pic>
        <p:nvPicPr>
          <p:cNvPr id="3" name="Graphic 2" descr="Rain">
            <a:extLst>
              <a:ext uri="{FF2B5EF4-FFF2-40B4-BE49-F238E27FC236}">
                <a16:creationId xmlns:a16="http://schemas.microsoft.com/office/drawing/2014/main" id="{02191FBF-40D4-B246-A818-AB96CCB0E4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59900" y="525417"/>
            <a:ext cx="1688250" cy="1688250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919C2AA-FD1F-B945-88C4-29EA1472A652}"/>
              </a:ext>
            </a:extLst>
          </p:cNvPr>
          <p:cNvCxnSpPr>
            <a:cxnSpLocks/>
          </p:cNvCxnSpPr>
          <p:nvPr/>
        </p:nvCxnSpPr>
        <p:spPr>
          <a:xfrm flipH="1" flipV="1">
            <a:off x="8877353" y="2344686"/>
            <a:ext cx="9242" cy="692147"/>
          </a:xfrm>
          <a:prstGeom prst="line">
            <a:avLst/>
          </a:prstGeom>
          <a:ln w="44450"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02D53425-E9BF-0C49-860C-36DA058321F5}"/>
              </a:ext>
            </a:extLst>
          </p:cNvPr>
          <p:cNvSpPr txBox="1"/>
          <p:nvPr/>
        </p:nvSpPr>
        <p:spPr>
          <a:xfrm>
            <a:off x="8553972" y="1947654"/>
            <a:ext cx="956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Rainfall</a:t>
            </a:r>
          </a:p>
        </p:txBody>
      </p:sp>
      <p:pic>
        <p:nvPicPr>
          <p:cNvPr id="95" name="Graphic 94" descr="Leaky Tap">
            <a:extLst>
              <a:ext uri="{FF2B5EF4-FFF2-40B4-BE49-F238E27FC236}">
                <a16:creationId xmlns:a16="http://schemas.microsoft.com/office/drawing/2014/main" id="{58F3A90A-3548-C34A-8765-8D798CED9D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56454" y="2925474"/>
            <a:ext cx="727133" cy="91440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2ADDDC9-AD2D-584E-9759-AA554417D5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804065">
            <a:off x="7102879" y="999419"/>
            <a:ext cx="500612" cy="841365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51802F1F-985D-F545-8804-984FD90D3685}"/>
              </a:ext>
            </a:extLst>
          </p:cNvPr>
          <p:cNvSpPr txBox="1"/>
          <p:nvPr/>
        </p:nvSpPr>
        <p:spPr>
          <a:xfrm>
            <a:off x="6415123" y="557052"/>
            <a:ext cx="202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Transpiration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74639627-9488-D346-AAC4-7FAC6A861C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233191" flipV="1">
            <a:off x="7584679" y="3743704"/>
            <a:ext cx="288274" cy="546127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D59F8A26-E080-8A4B-B21A-5A16F2A06D51}"/>
              </a:ext>
            </a:extLst>
          </p:cNvPr>
          <p:cNvSpPr txBox="1"/>
          <p:nvPr/>
        </p:nvSpPr>
        <p:spPr>
          <a:xfrm>
            <a:off x="7047303" y="3401479"/>
            <a:ext cx="147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Evaporation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4D4FF89-FB88-344D-9CAB-D89B51B8E8D2}"/>
              </a:ext>
            </a:extLst>
          </p:cNvPr>
          <p:cNvCxnSpPr>
            <a:cxnSpLocks/>
          </p:cNvCxnSpPr>
          <p:nvPr/>
        </p:nvCxnSpPr>
        <p:spPr>
          <a:xfrm flipH="1" flipV="1">
            <a:off x="6557575" y="5334788"/>
            <a:ext cx="24200" cy="708932"/>
          </a:xfrm>
          <a:prstGeom prst="line">
            <a:avLst/>
          </a:prstGeom>
          <a:ln w="44450">
            <a:solidFill>
              <a:schemeClr val="accent2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3757F7F0-2A0A-1647-B1E6-7517870D834C}"/>
              </a:ext>
            </a:extLst>
          </p:cNvPr>
          <p:cNvSpPr txBox="1"/>
          <p:nvPr/>
        </p:nvSpPr>
        <p:spPr>
          <a:xfrm>
            <a:off x="5017761" y="6209021"/>
            <a:ext cx="3680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Water not used by plants drains away 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8C93025-DA7B-5A46-B5AF-BDF9C973986E}"/>
              </a:ext>
            </a:extLst>
          </p:cNvPr>
          <p:cNvSpPr txBox="1"/>
          <p:nvPr/>
        </p:nvSpPr>
        <p:spPr>
          <a:xfrm>
            <a:off x="7692347" y="4653503"/>
            <a:ext cx="169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Soil water taken </a:t>
            </a:r>
            <a:br>
              <a:rPr lang="en-US" dirty="0"/>
            </a:br>
            <a:r>
              <a:rPr lang="en-US" dirty="0"/>
              <a:t>up by roots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2CBA768D-B2A8-A042-A122-17D5B82A10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970664" flipH="1">
            <a:off x="6976311" y="4279715"/>
            <a:ext cx="589192" cy="990240"/>
          </a:xfrm>
          <a:prstGeom prst="rect">
            <a:avLst/>
          </a:prstGeom>
        </p:spPr>
      </p:pic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45DD47DE-CC3E-9445-918F-1C159DC8690D}"/>
              </a:ext>
            </a:extLst>
          </p:cNvPr>
          <p:cNvCxnSpPr>
            <a:cxnSpLocks/>
          </p:cNvCxnSpPr>
          <p:nvPr/>
        </p:nvCxnSpPr>
        <p:spPr>
          <a:xfrm flipH="1" flipV="1">
            <a:off x="8891889" y="3170544"/>
            <a:ext cx="9242" cy="692147"/>
          </a:xfrm>
          <a:prstGeom prst="line">
            <a:avLst/>
          </a:prstGeom>
          <a:ln w="44450"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Graphic 97" descr="Water">
            <a:extLst>
              <a:ext uri="{FF2B5EF4-FFF2-40B4-BE49-F238E27FC236}">
                <a16:creationId xmlns:a16="http://schemas.microsoft.com/office/drawing/2014/main" id="{D23111B7-BCE9-5149-9D10-5D8EEFED43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81396" y="3973532"/>
            <a:ext cx="256165" cy="256165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44D65A5A-9109-F34C-833F-ED3C15A70B12}"/>
              </a:ext>
            </a:extLst>
          </p:cNvPr>
          <p:cNvGrpSpPr/>
          <p:nvPr/>
        </p:nvGrpSpPr>
        <p:grpSpPr>
          <a:xfrm>
            <a:off x="8655697" y="4072749"/>
            <a:ext cx="522058" cy="525390"/>
            <a:chOff x="2088673" y="1749700"/>
            <a:chExt cx="1072144" cy="1072144"/>
          </a:xfrm>
        </p:grpSpPr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36F839FF-95BF-EE45-B494-56B71792A408}"/>
                </a:ext>
              </a:extLst>
            </p:cNvPr>
            <p:cNvSpPr/>
            <p:nvPr/>
          </p:nvSpPr>
          <p:spPr>
            <a:xfrm>
              <a:off x="2376770" y="1878666"/>
              <a:ext cx="513490" cy="796065"/>
            </a:xfrm>
            <a:custGeom>
              <a:avLst/>
              <a:gdLst>
                <a:gd name="connsiteX0" fmla="*/ 254000 w 482600"/>
                <a:gd name="connsiteY0" fmla="*/ 0 h 762000"/>
                <a:gd name="connsiteX1" fmla="*/ 469900 w 482600"/>
                <a:gd name="connsiteY1" fmla="*/ 431800 h 762000"/>
                <a:gd name="connsiteX2" fmla="*/ 482600 w 482600"/>
                <a:gd name="connsiteY2" fmla="*/ 647700 h 762000"/>
                <a:gd name="connsiteX3" fmla="*/ 304800 w 482600"/>
                <a:gd name="connsiteY3" fmla="*/ 762000 h 762000"/>
                <a:gd name="connsiteX4" fmla="*/ 0 w 482600"/>
                <a:gd name="connsiteY4" fmla="*/ 660400 h 762000"/>
                <a:gd name="connsiteX5" fmla="*/ 12700 w 482600"/>
                <a:gd name="connsiteY5" fmla="*/ 431800 h 762000"/>
                <a:gd name="connsiteX6" fmla="*/ 254000 w 482600"/>
                <a:gd name="connsiteY6" fmla="*/ 0 h 762000"/>
                <a:gd name="connsiteX0" fmla="*/ 241300 w 469900"/>
                <a:gd name="connsiteY0" fmla="*/ 0 h 762000"/>
                <a:gd name="connsiteX1" fmla="*/ 457200 w 469900"/>
                <a:gd name="connsiteY1" fmla="*/ 431800 h 762000"/>
                <a:gd name="connsiteX2" fmla="*/ 469900 w 469900"/>
                <a:gd name="connsiteY2" fmla="*/ 647700 h 762000"/>
                <a:gd name="connsiteX3" fmla="*/ 292100 w 469900"/>
                <a:gd name="connsiteY3" fmla="*/ 762000 h 762000"/>
                <a:gd name="connsiteX4" fmla="*/ 22696 w 469900"/>
                <a:gd name="connsiteY4" fmla="*/ 719394 h 762000"/>
                <a:gd name="connsiteX5" fmla="*/ 0 w 469900"/>
                <a:gd name="connsiteY5" fmla="*/ 431800 h 762000"/>
                <a:gd name="connsiteX6" fmla="*/ 241300 w 469900"/>
                <a:gd name="connsiteY6" fmla="*/ 0 h 762000"/>
                <a:gd name="connsiteX0" fmla="*/ 241300 w 469900"/>
                <a:gd name="connsiteY0" fmla="*/ 0 h 762000"/>
                <a:gd name="connsiteX1" fmla="*/ 457200 w 469900"/>
                <a:gd name="connsiteY1" fmla="*/ 431800 h 762000"/>
                <a:gd name="connsiteX2" fmla="*/ 469900 w 469900"/>
                <a:gd name="connsiteY2" fmla="*/ 647700 h 762000"/>
                <a:gd name="connsiteX3" fmla="*/ 292100 w 469900"/>
                <a:gd name="connsiteY3" fmla="*/ 762000 h 762000"/>
                <a:gd name="connsiteX4" fmla="*/ 40395 w 469900"/>
                <a:gd name="connsiteY4" fmla="*/ 701696 h 762000"/>
                <a:gd name="connsiteX5" fmla="*/ 0 w 469900"/>
                <a:gd name="connsiteY5" fmla="*/ 431800 h 762000"/>
                <a:gd name="connsiteX6" fmla="*/ 241300 w 469900"/>
                <a:gd name="connsiteY6" fmla="*/ 0 h 762000"/>
                <a:gd name="connsiteX0" fmla="*/ 264898 w 493498"/>
                <a:gd name="connsiteY0" fmla="*/ 0 h 762000"/>
                <a:gd name="connsiteX1" fmla="*/ 480798 w 493498"/>
                <a:gd name="connsiteY1" fmla="*/ 431800 h 762000"/>
                <a:gd name="connsiteX2" fmla="*/ 493498 w 493498"/>
                <a:gd name="connsiteY2" fmla="*/ 647700 h 762000"/>
                <a:gd name="connsiteX3" fmla="*/ 315698 w 493498"/>
                <a:gd name="connsiteY3" fmla="*/ 762000 h 762000"/>
                <a:gd name="connsiteX4" fmla="*/ 63993 w 493498"/>
                <a:gd name="connsiteY4" fmla="*/ 701696 h 762000"/>
                <a:gd name="connsiteX5" fmla="*/ 0 w 493498"/>
                <a:gd name="connsiteY5" fmla="*/ 431800 h 762000"/>
                <a:gd name="connsiteX6" fmla="*/ 264898 w 493498"/>
                <a:gd name="connsiteY6" fmla="*/ 0 h 762000"/>
                <a:gd name="connsiteX0" fmla="*/ 267111 w 495711"/>
                <a:gd name="connsiteY0" fmla="*/ 0 h 762000"/>
                <a:gd name="connsiteX1" fmla="*/ 483011 w 495711"/>
                <a:gd name="connsiteY1" fmla="*/ 431800 h 762000"/>
                <a:gd name="connsiteX2" fmla="*/ 495711 w 495711"/>
                <a:gd name="connsiteY2" fmla="*/ 647700 h 762000"/>
                <a:gd name="connsiteX3" fmla="*/ 317911 w 495711"/>
                <a:gd name="connsiteY3" fmla="*/ 762000 h 762000"/>
                <a:gd name="connsiteX4" fmla="*/ 66206 w 495711"/>
                <a:gd name="connsiteY4" fmla="*/ 701696 h 762000"/>
                <a:gd name="connsiteX5" fmla="*/ 2213 w 495711"/>
                <a:gd name="connsiteY5" fmla="*/ 431800 h 762000"/>
                <a:gd name="connsiteX6" fmla="*/ 267111 w 495711"/>
                <a:gd name="connsiteY6" fmla="*/ 0 h 762000"/>
                <a:gd name="connsiteX0" fmla="*/ 267111 w 495711"/>
                <a:gd name="connsiteY0" fmla="*/ 0 h 764631"/>
                <a:gd name="connsiteX1" fmla="*/ 483011 w 495711"/>
                <a:gd name="connsiteY1" fmla="*/ 431800 h 764631"/>
                <a:gd name="connsiteX2" fmla="*/ 495711 w 495711"/>
                <a:gd name="connsiteY2" fmla="*/ 647700 h 764631"/>
                <a:gd name="connsiteX3" fmla="*/ 317911 w 495711"/>
                <a:gd name="connsiteY3" fmla="*/ 762000 h 764631"/>
                <a:gd name="connsiteX4" fmla="*/ 66206 w 495711"/>
                <a:gd name="connsiteY4" fmla="*/ 701696 h 764631"/>
                <a:gd name="connsiteX5" fmla="*/ 2213 w 495711"/>
                <a:gd name="connsiteY5" fmla="*/ 431800 h 764631"/>
                <a:gd name="connsiteX6" fmla="*/ 267111 w 495711"/>
                <a:gd name="connsiteY6" fmla="*/ 0 h 764631"/>
                <a:gd name="connsiteX0" fmla="*/ 267111 w 506609"/>
                <a:gd name="connsiteY0" fmla="*/ 0 h 764631"/>
                <a:gd name="connsiteX1" fmla="*/ 506609 w 506609"/>
                <a:gd name="connsiteY1" fmla="*/ 437700 h 764631"/>
                <a:gd name="connsiteX2" fmla="*/ 495711 w 506609"/>
                <a:gd name="connsiteY2" fmla="*/ 647700 h 764631"/>
                <a:gd name="connsiteX3" fmla="*/ 317911 w 506609"/>
                <a:gd name="connsiteY3" fmla="*/ 762000 h 764631"/>
                <a:gd name="connsiteX4" fmla="*/ 66206 w 506609"/>
                <a:gd name="connsiteY4" fmla="*/ 701696 h 764631"/>
                <a:gd name="connsiteX5" fmla="*/ 2213 w 506609"/>
                <a:gd name="connsiteY5" fmla="*/ 431800 h 764631"/>
                <a:gd name="connsiteX6" fmla="*/ 267111 w 506609"/>
                <a:gd name="connsiteY6" fmla="*/ 0 h 764631"/>
                <a:gd name="connsiteX0" fmla="*/ 267111 w 516403"/>
                <a:gd name="connsiteY0" fmla="*/ 0 h 764631"/>
                <a:gd name="connsiteX1" fmla="*/ 506609 w 516403"/>
                <a:gd name="connsiteY1" fmla="*/ 437700 h 764631"/>
                <a:gd name="connsiteX2" fmla="*/ 495711 w 516403"/>
                <a:gd name="connsiteY2" fmla="*/ 647700 h 764631"/>
                <a:gd name="connsiteX3" fmla="*/ 317911 w 516403"/>
                <a:gd name="connsiteY3" fmla="*/ 762000 h 764631"/>
                <a:gd name="connsiteX4" fmla="*/ 66206 w 516403"/>
                <a:gd name="connsiteY4" fmla="*/ 701696 h 764631"/>
                <a:gd name="connsiteX5" fmla="*/ 2213 w 516403"/>
                <a:gd name="connsiteY5" fmla="*/ 431800 h 764631"/>
                <a:gd name="connsiteX6" fmla="*/ 267111 w 516403"/>
                <a:gd name="connsiteY6" fmla="*/ 0 h 764631"/>
                <a:gd name="connsiteX0" fmla="*/ 267582 w 516874"/>
                <a:gd name="connsiteY0" fmla="*/ 0 h 764631"/>
                <a:gd name="connsiteX1" fmla="*/ 507080 w 516874"/>
                <a:gd name="connsiteY1" fmla="*/ 437700 h 764631"/>
                <a:gd name="connsiteX2" fmla="*/ 496182 w 516874"/>
                <a:gd name="connsiteY2" fmla="*/ 647700 h 764631"/>
                <a:gd name="connsiteX3" fmla="*/ 318382 w 516874"/>
                <a:gd name="connsiteY3" fmla="*/ 762000 h 764631"/>
                <a:gd name="connsiteX4" fmla="*/ 54697 w 516874"/>
                <a:gd name="connsiteY4" fmla="*/ 701696 h 764631"/>
                <a:gd name="connsiteX5" fmla="*/ 2684 w 516874"/>
                <a:gd name="connsiteY5" fmla="*/ 431800 h 764631"/>
                <a:gd name="connsiteX6" fmla="*/ 267582 w 516874"/>
                <a:gd name="connsiteY6" fmla="*/ 0 h 764631"/>
                <a:gd name="connsiteX0" fmla="*/ 267582 w 516874"/>
                <a:gd name="connsiteY0" fmla="*/ 0 h 770133"/>
                <a:gd name="connsiteX1" fmla="*/ 507080 w 516874"/>
                <a:gd name="connsiteY1" fmla="*/ 437700 h 770133"/>
                <a:gd name="connsiteX2" fmla="*/ 496182 w 516874"/>
                <a:gd name="connsiteY2" fmla="*/ 647700 h 770133"/>
                <a:gd name="connsiteX3" fmla="*/ 294421 w 516874"/>
                <a:gd name="connsiteY3" fmla="*/ 767706 h 770133"/>
                <a:gd name="connsiteX4" fmla="*/ 54697 w 516874"/>
                <a:gd name="connsiteY4" fmla="*/ 701696 h 770133"/>
                <a:gd name="connsiteX5" fmla="*/ 2684 w 516874"/>
                <a:gd name="connsiteY5" fmla="*/ 431800 h 770133"/>
                <a:gd name="connsiteX6" fmla="*/ 267582 w 516874"/>
                <a:gd name="connsiteY6" fmla="*/ 0 h 770133"/>
                <a:gd name="connsiteX0" fmla="*/ 267582 w 519749"/>
                <a:gd name="connsiteY0" fmla="*/ 0 h 770133"/>
                <a:gd name="connsiteX1" fmla="*/ 507080 w 519749"/>
                <a:gd name="connsiteY1" fmla="*/ 437700 h 770133"/>
                <a:gd name="connsiteX2" fmla="*/ 508163 w 519749"/>
                <a:gd name="connsiteY2" fmla="*/ 670528 h 770133"/>
                <a:gd name="connsiteX3" fmla="*/ 294421 w 519749"/>
                <a:gd name="connsiteY3" fmla="*/ 767706 h 770133"/>
                <a:gd name="connsiteX4" fmla="*/ 54697 w 519749"/>
                <a:gd name="connsiteY4" fmla="*/ 701696 h 770133"/>
                <a:gd name="connsiteX5" fmla="*/ 2684 w 519749"/>
                <a:gd name="connsiteY5" fmla="*/ 431800 h 770133"/>
                <a:gd name="connsiteX6" fmla="*/ 267582 w 519749"/>
                <a:gd name="connsiteY6" fmla="*/ 0 h 770133"/>
                <a:gd name="connsiteX0" fmla="*/ 269244 w 521411"/>
                <a:gd name="connsiteY0" fmla="*/ 0 h 770133"/>
                <a:gd name="connsiteX1" fmla="*/ 508742 w 521411"/>
                <a:gd name="connsiteY1" fmla="*/ 437700 h 770133"/>
                <a:gd name="connsiteX2" fmla="*/ 509825 w 521411"/>
                <a:gd name="connsiteY2" fmla="*/ 670528 h 770133"/>
                <a:gd name="connsiteX3" fmla="*/ 296083 w 521411"/>
                <a:gd name="connsiteY3" fmla="*/ 767706 h 770133"/>
                <a:gd name="connsiteX4" fmla="*/ 56359 w 521411"/>
                <a:gd name="connsiteY4" fmla="*/ 701696 h 770133"/>
                <a:gd name="connsiteX5" fmla="*/ 4346 w 521411"/>
                <a:gd name="connsiteY5" fmla="*/ 431800 h 770133"/>
                <a:gd name="connsiteX6" fmla="*/ 269244 w 521411"/>
                <a:gd name="connsiteY6" fmla="*/ 0 h 770133"/>
                <a:gd name="connsiteX0" fmla="*/ 269244 w 521411"/>
                <a:gd name="connsiteY0" fmla="*/ 0 h 770133"/>
                <a:gd name="connsiteX1" fmla="*/ 508742 w 521411"/>
                <a:gd name="connsiteY1" fmla="*/ 437700 h 770133"/>
                <a:gd name="connsiteX2" fmla="*/ 509825 w 521411"/>
                <a:gd name="connsiteY2" fmla="*/ 670528 h 770133"/>
                <a:gd name="connsiteX3" fmla="*/ 296083 w 521411"/>
                <a:gd name="connsiteY3" fmla="*/ 767706 h 770133"/>
                <a:gd name="connsiteX4" fmla="*/ 56359 w 521411"/>
                <a:gd name="connsiteY4" fmla="*/ 701696 h 770133"/>
                <a:gd name="connsiteX5" fmla="*/ 4346 w 521411"/>
                <a:gd name="connsiteY5" fmla="*/ 431800 h 770133"/>
                <a:gd name="connsiteX6" fmla="*/ 269244 w 521411"/>
                <a:gd name="connsiteY6" fmla="*/ 0 h 77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1411" h="770133">
                  <a:moveTo>
                    <a:pt x="269244" y="0"/>
                  </a:moveTo>
                  <a:lnTo>
                    <a:pt x="508742" y="437700"/>
                  </a:lnTo>
                  <a:cubicBezTo>
                    <a:pt x="534606" y="531298"/>
                    <a:pt x="513458" y="600528"/>
                    <a:pt x="509825" y="670528"/>
                  </a:cubicBezTo>
                  <a:cubicBezTo>
                    <a:pt x="438578" y="702921"/>
                    <a:pt x="379310" y="763849"/>
                    <a:pt x="296083" y="767706"/>
                  </a:cubicBezTo>
                  <a:cubicBezTo>
                    <a:pt x="218081" y="783001"/>
                    <a:pt x="140261" y="721797"/>
                    <a:pt x="56359" y="701696"/>
                  </a:cubicBezTo>
                  <a:cubicBezTo>
                    <a:pt x="11067" y="628852"/>
                    <a:pt x="-9719" y="539463"/>
                    <a:pt x="4346" y="431800"/>
                  </a:cubicBezTo>
                  <a:lnTo>
                    <a:pt x="269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Graphic 91" descr="Water">
              <a:extLst>
                <a:ext uri="{FF2B5EF4-FFF2-40B4-BE49-F238E27FC236}">
                  <a16:creationId xmlns:a16="http://schemas.microsoft.com/office/drawing/2014/main" id="{BBE1CFDA-461B-A742-A75D-3915BE255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088673" y="1749700"/>
              <a:ext cx="1072144" cy="1072144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E7E5426-751E-3046-B332-15A8FFF94163}"/>
              </a:ext>
            </a:extLst>
          </p:cNvPr>
          <p:cNvGrpSpPr/>
          <p:nvPr/>
        </p:nvGrpSpPr>
        <p:grpSpPr>
          <a:xfrm>
            <a:off x="4944731" y="4271322"/>
            <a:ext cx="522058" cy="525390"/>
            <a:chOff x="2088673" y="1749700"/>
            <a:chExt cx="1072144" cy="1072144"/>
          </a:xfrm>
        </p:grpSpPr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03924453-3017-B747-9245-33DCF79CC0BD}"/>
                </a:ext>
              </a:extLst>
            </p:cNvPr>
            <p:cNvSpPr/>
            <p:nvPr/>
          </p:nvSpPr>
          <p:spPr>
            <a:xfrm>
              <a:off x="2376770" y="1878666"/>
              <a:ext cx="513490" cy="796065"/>
            </a:xfrm>
            <a:custGeom>
              <a:avLst/>
              <a:gdLst>
                <a:gd name="connsiteX0" fmla="*/ 254000 w 482600"/>
                <a:gd name="connsiteY0" fmla="*/ 0 h 762000"/>
                <a:gd name="connsiteX1" fmla="*/ 469900 w 482600"/>
                <a:gd name="connsiteY1" fmla="*/ 431800 h 762000"/>
                <a:gd name="connsiteX2" fmla="*/ 482600 w 482600"/>
                <a:gd name="connsiteY2" fmla="*/ 647700 h 762000"/>
                <a:gd name="connsiteX3" fmla="*/ 304800 w 482600"/>
                <a:gd name="connsiteY3" fmla="*/ 762000 h 762000"/>
                <a:gd name="connsiteX4" fmla="*/ 0 w 482600"/>
                <a:gd name="connsiteY4" fmla="*/ 660400 h 762000"/>
                <a:gd name="connsiteX5" fmla="*/ 12700 w 482600"/>
                <a:gd name="connsiteY5" fmla="*/ 431800 h 762000"/>
                <a:gd name="connsiteX6" fmla="*/ 254000 w 482600"/>
                <a:gd name="connsiteY6" fmla="*/ 0 h 762000"/>
                <a:gd name="connsiteX0" fmla="*/ 241300 w 469900"/>
                <a:gd name="connsiteY0" fmla="*/ 0 h 762000"/>
                <a:gd name="connsiteX1" fmla="*/ 457200 w 469900"/>
                <a:gd name="connsiteY1" fmla="*/ 431800 h 762000"/>
                <a:gd name="connsiteX2" fmla="*/ 469900 w 469900"/>
                <a:gd name="connsiteY2" fmla="*/ 647700 h 762000"/>
                <a:gd name="connsiteX3" fmla="*/ 292100 w 469900"/>
                <a:gd name="connsiteY3" fmla="*/ 762000 h 762000"/>
                <a:gd name="connsiteX4" fmla="*/ 22696 w 469900"/>
                <a:gd name="connsiteY4" fmla="*/ 719394 h 762000"/>
                <a:gd name="connsiteX5" fmla="*/ 0 w 469900"/>
                <a:gd name="connsiteY5" fmla="*/ 431800 h 762000"/>
                <a:gd name="connsiteX6" fmla="*/ 241300 w 469900"/>
                <a:gd name="connsiteY6" fmla="*/ 0 h 762000"/>
                <a:gd name="connsiteX0" fmla="*/ 241300 w 469900"/>
                <a:gd name="connsiteY0" fmla="*/ 0 h 762000"/>
                <a:gd name="connsiteX1" fmla="*/ 457200 w 469900"/>
                <a:gd name="connsiteY1" fmla="*/ 431800 h 762000"/>
                <a:gd name="connsiteX2" fmla="*/ 469900 w 469900"/>
                <a:gd name="connsiteY2" fmla="*/ 647700 h 762000"/>
                <a:gd name="connsiteX3" fmla="*/ 292100 w 469900"/>
                <a:gd name="connsiteY3" fmla="*/ 762000 h 762000"/>
                <a:gd name="connsiteX4" fmla="*/ 40395 w 469900"/>
                <a:gd name="connsiteY4" fmla="*/ 701696 h 762000"/>
                <a:gd name="connsiteX5" fmla="*/ 0 w 469900"/>
                <a:gd name="connsiteY5" fmla="*/ 431800 h 762000"/>
                <a:gd name="connsiteX6" fmla="*/ 241300 w 469900"/>
                <a:gd name="connsiteY6" fmla="*/ 0 h 762000"/>
                <a:gd name="connsiteX0" fmla="*/ 264898 w 493498"/>
                <a:gd name="connsiteY0" fmla="*/ 0 h 762000"/>
                <a:gd name="connsiteX1" fmla="*/ 480798 w 493498"/>
                <a:gd name="connsiteY1" fmla="*/ 431800 h 762000"/>
                <a:gd name="connsiteX2" fmla="*/ 493498 w 493498"/>
                <a:gd name="connsiteY2" fmla="*/ 647700 h 762000"/>
                <a:gd name="connsiteX3" fmla="*/ 315698 w 493498"/>
                <a:gd name="connsiteY3" fmla="*/ 762000 h 762000"/>
                <a:gd name="connsiteX4" fmla="*/ 63993 w 493498"/>
                <a:gd name="connsiteY4" fmla="*/ 701696 h 762000"/>
                <a:gd name="connsiteX5" fmla="*/ 0 w 493498"/>
                <a:gd name="connsiteY5" fmla="*/ 431800 h 762000"/>
                <a:gd name="connsiteX6" fmla="*/ 264898 w 493498"/>
                <a:gd name="connsiteY6" fmla="*/ 0 h 762000"/>
                <a:gd name="connsiteX0" fmla="*/ 267111 w 495711"/>
                <a:gd name="connsiteY0" fmla="*/ 0 h 762000"/>
                <a:gd name="connsiteX1" fmla="*/ 483011 w 495711"/>
                <a:gd name="connsiteY1" fmla="*/ 431800 h 762000"/>
                <a:gd name="connsiteX2" fmla="*/ 495711 w 495711"/>
                <a:gd name="connsiteY2" fmla="*/ 647700 h 762000"/>
                <a:gd name="connsiteX3" fmla="*/ 317911 w 495711"/>
                <a:gd name="connsiteY3" fmla="*/ 762000 h 762000"/>
                <a:gd name="connsiteX4" fmla="*/ 66206 w 495711"/>
                <a:gd name="connsiteY4" fmla="*/ 701696 h 762000"/>
                <a:gd name="connsiteX5" fmla="*/ 2213 w 495711"/>
                <a:gd name="connsiteY5" fmla="*/ 431800 h 762000"/>
                <a:gd name="connsiteX6" fmla="*/ 267111 w 495711"/>
                <a:gd name="connsiteY6" fmla="*/ 0 h 762000"/>
                <a:gd name="connsiteX0" fmla="*/ 267111 w 495711"/>
                <a:gd name="connsiteY0" fmla="*/ 0 h 764631"/>
                <a:gd name="connsiteX1" fmla="*/ 483011 w 495711"/>
                <a:gd name="connsiteY1" fmla="*/ 431800 h 764631"/>
                <a:gd name="connsiteX2" fmla="*/ 495711 w 495711"/>
                <a:gd name="connsiteY2" fmla="*/ 647700 h 764631"/>
                <a:gd name="connsiteX3" fmla="*/ 317911 w 495711"/>
                <a:gd name="connsiteY3" fmla="*/ 762000 h 764631"/>
                <a:gd name="connsiteX4" fmla="*/ 66206 w 495711"/>
                <a:gd name="connsiteY4" fmla="*/ 701696 h 764631"/>
                <a:gd name="connsiteX5" fmla="*/ 2213 w 495711"/>
                <a:gd name="connsiteY5" fmla="*/ 431800 h 764631"/>
                <a:gd name="connsiteX6" fmla="*/ 267111 w 495711"/>
                <a:gd name="connsiteY6" fmla="*/ 0 h 764631"/>
                <a:gd name="connsiteX0" fmla="*/ 267111 w 506609"/>
                <a:gd name="connsiteY0" fmla="*/ 0 h 764631"/>
                <a:gd name="connsiteX1" fmla="*/ 506609 w 506609"/>
                <a:gd name="connsiteY1" fmla="*/ 437700 h 764631"/>
                <a:gd name="connsiteX2" fmla="*/ 495711 w 506609"/>
                <a:gd name="connsiteY2" fmla="*/ 647700 h 764631"/>
                <a:gd name="connsiteX3" fmla="*/ 317911 w 506609"/>
                <a:gd name="connsiteY3" fmla="*/ 762000 h 764631"/>
                <a:gd name="connsiteX4" fmla="*/ 66206 w 506609"/>
                <a:gd name="connsiteY4" fmla="*/ 701696 h 764631"/>
                <a:gd name="connsiteX5" fmla="*/ 2213 w 506609"/>
                <a:gd name="connsiteY5" fmla="*/ 431800 h 764631"/>
                <a:gd name="connsiteX6" fmla="*/ 267111 w 506609"/>
                <a:gd name="connsiteY6" fmla="*/ 0 h 764631"/>
                <a:gd name="connsiteX0" fmla="*/ 267111 w 516403"/>
                <a:gd name="connsiteY0" fmla="*/ 0 h 764631"/>
                <a:gd name="connsiteX1" fmla="*/ 506609 w 516403"/>
                <a:gd name="connsiteY1" fmla="*/ 437700 h 764631"/>
                <a:gd name="connsiteX2" fmla="*/ 495711 w 516403"/>
                <a:gd name="connsiteY2" fmla="*/ 647700 h 764631"/>
                <a:gd name="connsiteX3" fmla="*/ 317911 w 516403"/>
                <a:gd name="connsiteY3" fmla="*/ 762000 h 764631"/>
                <a:gd name="connsiteX4" fmla="*/ 66206 w 516403"/>
                <a:gd name="connsiteY4" fmla="*/ 701696 h 764631"/>
                <a:gd name="connsiteX5" fmla="*/ 2213 w 516403"/>
                <a:gd name="connsiteY5" fmla="*/ 431800 h 764631"/>
                <a:gd name="connsiteX6" fmla="*/ 267111 w 516403"/>
                <a:gd name="connsiteY6" fmla="*/ 0 h 764631"/>
                <a:gd name="connsiteX0" fmla="*/ 267582 w 516874"/>
                <a:gd name="connsiteY0" fmla="*/ 0 h 764631"/>
                <a:gd name="connsiteX1" fmla="*/ 507080 w 516874"/>
                <a:gd name="connsiteY1" fmla="*/ 437700 h 764631"/>
                <a:gd name="connsiteX2" fmla="*/ 496182 w 516874"/>
                <a:gd name="connsiteY2" fmla="*/ 647700 h 764631"/>
                <a:gd name="connsiteX3" fmla="*/ 318382 w 516874"/>
                <a:gd name="connsiteY3" fmla="*/ 762000 h 764631"/>
                <a:gd name="connsiteX4" fmla="*/ 54697 w 516874"/>
                <a:gd name="connsiteY4" fmla="*/ 701696 h 764631"/>
                <a:gd name="connsiteX5" fmla="*/ 2684 w 516874"/>
                <a:gd name="connsiteY5" fmla="*/ 431800 h 764631"/>
                <a:gd name="connsiteX6" fmla="*/ 267582 w 516874"/>
                <a:gd name="connsiteY6" fmla="*/ 0 h 764631"/>
                <a:gd name="connsiteX0" fmla="*/ 267582 w 516874"/>
                <a:gd name="connsiteY0" fmla="*/ 0 h 770133"/>
                <a:gd name="connsiteX1" fmla="*/ 507080 w 516874"/>
                <a:gd name="connsiteY1" fmla="*/ 437700 h 770133"/>
                <a:gd name="connsiteX2" fmla="*/ 496182 w 516874"/>
                <a:gd name="connsiteY2" fmla="*/ 647700 h 770133"/>
                <a:gd name="connsiteX3" fmla="*/ 294421 w 516874"/>
                <a:gd name="connsiteY3" fmla="*/ 767706 h 770133"/>
                <a:gd name="connsiteX4" fmla="*/ 54697 w 516874"/>
                <a:gd name="connsiteY4" fmla="*/ 701696 h 770133"/>
                <a:gd name="connsiteX5" fmla="*/ 2684 w 516874"/>
                <a:gd name="connsiteY5" fmla="*/ 431800 h 770133"/>
                <a:gd name="connsiteX6" fmla="*/ 267582 w 516874"/>
                <a:gd name="connsiteY6" fmla="*/ 0 h 770133"/>
                <a:gd name="connsiteX0" fmla="*/ 267582 w 519749"/>
                <a:gd name="connsiteY0" fmla="*/ 0 h 770133"/>
                <a:gd name="connsiteX1" fmla="*/ 507080 w 519749"/>
                <a:gd name="connsiteY1" fmla="*/ 437700 h 770133"/>
                <a:gd name="connsiteX2" fmla="*/ 508163 w 519749"/>
                <a:gd name="connsiteY2" fmla="*/ 670528 h 770133"/>
                <a:gd name="connsiteX3" fmla="*/ 294421 w 519749"/>
                <a:gd name="connsiteY3" fmla="*/ 767706 h 770133"/>
                <a:gd name="connsiteX4" fmla="*/ 54697 w 519749"/>
                <a:gd name="connsiteY4" fmla="*/ 701696 h 770133"/>
                <a:gd name="connsiteX5" fmla="*/ 2684 w 519749"/>
                <a:gd name="connsiteY5" fmla="*/ 431800 h 770133"/>
                <a:gd name="connsiteX6" fmla="*/ 267582 w 519749"/>
                <a:gd name="connsiteY6" fmla="*/ 0 h 770133"/>
                <a:gd name="connsiteX0" fmla="*/ 269244 w 521411"/>
                <a:gd name="connsiteY0" fmla="*/ 0 h 770133"/>
                <a:gd name="connsiteX1" fmla="*/ 508742 w 521411"/>
                <a:gd name="connsiteY1" fmla="*/ 437700 h 770133"/>
                <a:gd name="connsiteX2" fmla="*/ 509825 w 521411"/>
                <a:gd name="connsiteY2" fmla="*/ 670528 h 770133"/>
                <a:gd name="connsiteX3" fmla="*/ 296083 w 521411"/>
                <a:gd name="connsiteY3" fmla="*/ 767706 h 770133"/>
                <a:gd name="connsiteX4" fmla="*/ 56359 w 521411"/>
                <a:gd name="connsiteY4" fmla="*/ 701696 h 770133"/>
                <a:gd name="connsiteX5" fmla="*/ 4346 w 521411"/>
                <a:gd name="connsiteY5" fmla="*/ 431800 h 770133"/>
                <a:gd name="connsiteX6" fmla="*/ 269244 w 521411"/>
                <a:gd name="connsiteY6" fmla="*/ 0 h 770133"/>
                <a:gd name="connsiteX0" fmla="*/ 269244 w 521411"/>
                <a:gd name="connsiteY0" fmla="*/ 0 h 770133"/>
                <a:gd name="connsiteX1" fmla="*/ 508742 w 521411"/>
                <a:gd name="connsiteY1" fmla="*/ 437700 h 770133"/>
                <a:gd name="connsiteX2" fmla="*/ 509825 w 521411"/>
                <a:gd name="connsiteY2" fmla="*/ 670528 h 770133"/>
                <a:gd name="connsiteX3" fmla="*/ 296083 w 521411"/>
                <a:gd name="connsiteY3" fmla="*/ 767706 h 770133"/>
                <a:gd name="connsiteX4" fmla="*/ 56359 w 521411"/>
                <a:gd name="connsiteY4" fmla="*/ 701696 h 770133"/>
                <a:gd name="connsiteX5" fmla="*/ 4346 w 521411"/>
                <a:gd name="connsiteY5" fmla="*/ 431800 h 770133"/>
                <a:gd name="connsiteX6" fmla="*/ 269244 w 521411"/>
                <a:gd name="connsiteY6" fmla="*/ 0 h 77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1411" h="770133">
                  <a:moveTo>
                    <a:pt x="269244" y="0"/>
                  </a:moveTo>
                  <a:lnTo>
                    <a:pt x="508742" y="437700"/>
                  </a:lnTo>
                  <a:cubicBezTo>
                    <a:pt x="534606" y="531298"/>
                    <a:pt x="513458" y="600528"/>
                    <a:pt x="509825" y="670528"/>
                  </a:cubicBezTo>
                  <a:cubicBezTo>
                    <a:pt x="438578" y="702921"/>
                    <a:pt x="379310" y="763849"/>
                    <a:pt x="296083" y="767706"/>
                  </a:cubicBezTo>
                  <a:cubicBezTo>
                    <a:pt x="218081" y="783001"/>
                    <a:pt x="140261" y="721797"/>
                    <a:pt x="56359" y="701696"/>
                  </a:cubicBezTo>
                  <a:cubicBezTo>
                    <a:pt x="11067" y="628852"/>
                    <a:pt x="-9719" y="539463"/>
                    <a:pt x="4346" y="431800"/>
                  </a:cubicBezTo>
                  <a:lnTo>
                    <a:pt x="269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Graphic 95" descr="Water">
              <a:extLst>
                <a:ext uri="{FF2B5EF4-FFF2-40B4-BE49-F238E27FC236}">
                  <a16:creationId xmlns:a16="http://schemas.microsoft.com/office/drawing/2014/main" id="{CB5D6628-C7DD-5C4D-B841-8ED82B847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088673" y="1749700"/>
              <a:ext cx="1072144" cy="1072144"/>
            </a:xfrm>
            <a:prstGeom prst="rect">
              <a:avLst/>
            </a:prstGeom>
          </p:spPr>
        </p:pic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761F8A70-F1A0-8D43-8A24-AE31CD0DF81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2834" y="5823734"/>
            <a:ext cx="2402518" cy="1026002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99CB15E3-513F-6A4E-A1E5-CF1EA8C0568A}"/>
              </a:ext>
            </a:extLst>
          </p:cNvPr>
          <p:cNvSpPr txBox="1"/>
          <p:nvPr/>
        </p:nvSpPr>
        <p:spPr>
          <a:xfrm>
            <a:off x="4222327" y="1111516"/>
            <a:ext cx="107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</a:t>
            </a:r>
            <a:r>
              <a:rPr lang="en-US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10" name="Arc 109">
            <a:extLst>
              <a:ext uri="{FF2B5EF4-FFF2-40B4-BE49-F238E27FC236}">
                <a16:creationId xmlns:a16="http://schemas.microsoft.com/office/drawing/2014/main" id="{0563F47C-572B-D444-9837-3CC00443E161}"/>
              </a:ext>
            </a:extLst>
          </p:cNvPr>
          <p:cNvSpPr/>
          <p:nvPr/>
        </p:nvSpPr>
        <p:spPr>
          <a:xfrm rot="6411818">
            <a:off x="3589527" y="1518376"/>
            <a:ext cx="555810" cy="797674"/>
          </a:xfrm>
          <a:prstGeom prst="arc">
            <a:avLst>
              <a:gd name="adj1" fmla="val 18466431"/>
              <a:gd name="adj2" fmla="val 5401652"/>
            </a:avLst>
          </a:prstGeom>
          <a:ln w="34925">
            <a:solidFill>
              <a:schemeClr val="accent6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E67E8DE-7B2E-CE4A-97BB-07F47EBDCF09}"/>
              </a:ext>
            </a:extLst>
          </p:cNvPr>
          <p:cNvGrpSpPr/>
          <p:nvPr/>
        </p:nvGrpSpPr>
        <p:grpSpPr>
          <a:xfrm>
            <a:off x="4200925" y="3640049"/>
            <a:ext cx="522058" cy="525390"/>
            <a:chOff x="2088673" y="1749700"/>
            <a:chExt cx="1072144" cy="1072144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6BD575B8-7146-D945-979E-1D8A14A5C63D}"/>
                </a:ext>
              </a:extLst>
            </p:cNvPr>
            <p:cNvSpPr/>
            <p:nvPr/>
          </p:nvSpPr>
          <p:spPr>
            <a:xfrm>
              <a:off x="2376770" y="1878666"/>
              <a:ext cx="513490" cy="796065"/>
            </a:xfrm>
            <a:custGeom>
              <a:avLst/>
              <a:gdLst>
                <a:gd name="connsiteX0" fmla="*/ 254000 w 482600"/>
                <a:gd name="connsiteY0" fmla="*/ 0 h 762000"/>
                <a:gd name="connsiteX1" fmla="*/ 469900 w 482600"/>
                <a:gd name="connsiteY1" fmla="*/ 431800 h 762000"/>
                <a:gd name="connsiteX2" fmla="*/ 482600 w 482600"/>
                <a:gd name="connsiteY2" fmla="*/ 647700 h 762000"/>
                <a:gd name="connsiteX3" fmla="*/ 304800 w 482600"/>
                <a:gd name="connsiteY3" fmla="*/ 762000 h 762000"/>
                <a:gd name="connsiteX4" fmla="*/ 0 w 482600"/>
                <a:gd name="connsiteY4" fmla="*/ 660400 h 762000"/>
                <a:gd name="connsiteX5" fmla="*/ 12700 w 482600"/>
                <a:gd name="connsiteY5" fmla="*/ 431800 h 762000"/>
                <a:gd name="connsiteX6" fmla="*/ 254000 w 482600"/>
                <a:gd name="connsiteY6" fmla="*/ 0 h 762000"/>
                <a:gd name="connsiteX0" fmla="*/ 241300 w 469900"/>
                <a:gd name="connsiteY0" fmla="*/ 0 h 762000"/>
                <a:gd name="connsiteX1" fmla="*/ 457200 w 469900"/>
                <a:gd name="connsiteY1" fmla="*/ 431800 h 762000"/>
                <a:gd name="connsiteX2" fmla="*/ 469900 w 469900"/>
                <a:gd name="connsiteY2" fmla="*/ 647700 h 762000"/>
                <a:gd name="connsiteX3" fmla="*/ 292100 w 469900"/>
                <a:gd name="connsiteY3" fmla="*/ 762000 h 762000"/>
                <a:gd name="connsiteX4" fmla="*/ 22696 w 469900"/>
                <a:gd name="connsiteY4" fmla="*/ 719394 h 762000"/>
                <a:gd name="connsiteX5" fmla="*/ 0 w 469900"/>
                <a:gd name="connsiteY5" fmla="*/ 431800 h 762000"/>
                <a:gd name="connsiteX6" fmla="*/ 241300 w 469900"/>
                <a:gd name="connsiteY6" fmla="*/ 0 h 762000"/>
                <a:gd name="connsiteX0" fmla="*/ 241300 w 469900"/>
                <a:gd name="connsiteY0" fmla="*/ 0 h 762000"/>
                <a:gd name="connsiteX1" fmla="*/ 457200 w 469900"/>
                <a:gd name="connsiteY1" fmla="*/ 431800 h 762000"/>
                <a:gd name="connsiteX2" fmla="*/ 469900 w 469900"/>
                <a:gd name="connsiteY2" fmla="*/ 647700 h 762000"/>
                <a:gd name="connsiteX3" fmla="*/ 292100 w 469900"/>
                <a:gd name="connsiteY3" fmla="*/ 762000 h 762000"/>
                <a:gd name="connsiteX4" fmla="*/ 40395 w 469900"/>
                <a:gd name="connsiteY4" fmla="*/ 701696 h 762000"/>
                <a:gd name="connsiteX5" fmla="*/ 0 w 469900"/>
                <a:gd name="connsiteY5" fmla="*/ 431800 h 762000"/>
                <a:gd name="connsiteX6" fmla="*/ 241300 w 469900"/>
                <a:gd name="connsiteY6" fmla="*/ 0 h 762000"/>
                <a:gd name="connsiteX0" fmla="*/ 264898 w 493498"/>
                <a:gd name="connsiteY0" fmla="*/ 0 h 762000"/>
                <a:gd name="connsiteX1" fmla="*/ 480798 w 493498"/>
                <a:gd name="connsiteY1" fmla="*/ 431800 h 762000"/>
                <a:gd name="connsiteX2" fmla="*/ 493498 w 493498"/>
                <a:gd name="connsiteY2" fmla="*/ 647700 h 762000"/>
                <a:gd name="connsiteX3" fmla="*/ 315698 w 493498"/>
                <a:gd name="connsiteY3" fmla="*/ 762000 h 762000"/>
                <a:gd name="connsiteX4" fmla="*/ 63993 w 493498"/>
                <a:gd name="connsiteY4" fmla="*/ 701696 h 762000"/>
                <a:gd name="connsiteX5" fmla="*/ 0 w 493498"/>
                <a:gd name="connsiteY5" fmla="*/ 431800 h 762000"/>
                <a:gd name="connsiteX6" fmla="*/ 264898 w 493498"/>
                <a:gd name="connsiteY6" fmla="*/ 0 h 762000"/>
                <a:gd name="connsiteX0" fmla="*/ 267111 w 495711"/>
                <a:gd name="connsiteY0" fmla="*/ 0 h 762000"/>
                <a:gd name="connsiteX1" fmla="*/ 483011 w 495711"/>
                <a:gd name="connsiteY1" fmla="*/ 431800 h 762000"/>
                <a:gd name="connsiteX2" fmla="*/ 495711 w 495711"/>
                <a:gd name="connsiteY2" fmla="*/ 647700 h 762000"/>
                <a:gd name="connsiteX3" fmla="*/ 317911 w 495711"/>
                <a:gd name="connsiteY3" fmla="*/ 762000 h 762000"/>
                <a:gd name="connsiteX4" fmla="*/ 66206 w 495711"/>
                <a:gd name="connsiteY4" fmla="*/ 701696 h 762000"/>
                <a:gd name="connsiteX5" fmla="*/ 2213 w 495711"/>
                <a:gd name="connsiteY5" fmla="*/ 431800 h 762000"/>
                <a:gd name="connsiteX6" fmla="*/ 267111 w 495711"/>
                <a:gd name="connsiteY6" fmla="*/ 0 h 762000"/>
                <a:gd name="connsiteX0" fmla="*/ 267111 w 495711"/>
                <a:gd name="connsiteY0" fmla="*/ 0 h 764631"/>
                <a:gd name="connsiteX1" fmla="*/ 483011 w 495711"/>
                <a:gd name="connsiteY1" fmla="*/ 431800 h 764631"/>
                <a:gd name="connsiteX2" fmla="*/ 495711 w 495711"/>
                <a:gd name="connsiteY2" fmla="*/ 647700 h 764631"/>
                <a:gd name="connsiteX3" fmla="*/ 317911 w 495711"/>
                <a:gd name="connsiteY3" fmla="*/ 762000 h 764631"/>
                <a:gd name="connsiteX4" fmla="*/ 66206 w 495711"/>
                <a:gd name="connsiteY4" fmla="*/ 701696 h 764631"/>
                <a:gd name="connsiteX5" fmla="*/ 2213 w 495711"/>
                <a:gd name="connsiteY5" fmla="*/ 431800 h 764631"/>
                <a:gd name="connsiteX6" fmla="*/ 267111 w 495711"/>
                <a:gd name="connsiteY6" fmla="*/ 0 h 764631"/>
                <a:gd name="connsiteX0" fmla="*/ 267111 w 506609"/>
                <a:gd name="connsiteY0" fmla="*/ 0 h 764631"/>
                <a:gd name="connsiteX1" fmla="*/ 506609 w 506609"/>
                <a:gd name="connsiteY1" fmla="*/ 437700 h 764631"/>
                <a:gd name="connsiteX2" fmla="*/ 495711 w 506609"/>
                <a:gd name="connsiteY2" fmla="*/ 647700 h 764631"/>
                <a:gd name="connsiteX3" fmla="*/ 317911 w 506609"/>
                <a:gd name="connsiteY3" fmla="*/ 762000 h 764631"/>
                <a:gd name="connsiteX4" fmla="*/ 66206 w 506609"/>
                <a:gd name="connsiteY4" fmla="*/ 701696 h 764631"/>
                <a:gd name="connsiteX5" fmla="*/ 2213 w 506609"/>
                <a:gd name="connsiteY5" fmla="*/ 431800 h 764631"/>
                <a:gd name="connsiteX6" fmla="*/ 267111 w 506609"/>
                <a:gd name="connsiteY6" fmla="*/ 0 h 764631"/>
                <a:gd name="connsiteX0" fmla="*/ 267111 w 516403"/>
                <a:gd name="connsiteY0" fmla="*/ 0 h 764631"/>
                <a:gd name="connsiteX1" fmla="*/ 506609 w 516403"/>
                <a:gd name="connsiteY1" fmla="*/ 437700 h 764631"/>
                <a:gd name="connsiteX2" fmla="*/ 495711 w 516403"/>
                <a:gd name="connsiteY2" fmla="*/ 647700 h 764631"/>
                <a:gd name="connsiteX3" fmla="*/ 317911 w 516403"/>
                <a:gd name="connsiteY3" fmla="*/ 762000 h 764631"/>
                <a:gd name="connsiteX4" fmla="*/ 66206 w 516403"/>
                <a:gd name="connsiteY4" fmla="*/ 701696 h 764631"/>
                <a:gd name="connsiteX5" fmla="*/ 2213 w 516403"/>
                <a:gd name="connsiteY5" fmla="*/ 431800 h 764631"/>
                <a:gd name="connsiteX6" fmla="*/ 267111 w 516403"/>
                <a:gd name="connsiteY6" fmla="*/ 0 h 764631"/>
                <a:gd name="connsiteX0" fmla="*/ 267582 w 516874"/>
                <a:gd name="connsiteY0" fmla="*/ 0 h 764631"/>
                <a:gd name="connsiteX1" fmla="*/ 507080 w 516874"/>
                <a:gd name="connsiteY1" fmla="*/ 437700 h 764631"/>
                <a:gd name="connsiteX2" fmla="*/ 496182 w 516874"/>
                <a:gd name="connsiteY2" fmla="*/ 647700 h 764631"/>
                <a:gd name="connsiteX3" fmla="*/ 318382 w 516874"/>
                <a:gd name="connsiteY3" fmla="*/ 762000 h 764631"/>
                <a:gd name="connsiteX4" fmla="*/ 54697 w 516874"/>
                <a:gd name="connsiteY4" fmla="*/ 701696 h 764631"/>
                <a:gd name="connsiteX5" fmla="*/ 2684 w 516874"/>
                <a:gd name="connsiteY5" fmla="*/ 431800 h 764631"/>
                <a:gd name="connsiteX6" fmla="*/ 267582 w 516874"/>
                <a:gd name="connsiteY6" fmla="*/ 0 h 764631"/>
                <a:gd name="connsiteX0" fmla="*/ 267582 w 516874"/>
                <a:gd name="connsiteY0" fmla="*/ 0 h 770133"/>
                <a:gd name="connsiteX1" fmla="*/ 507080 w 516874"/>
                <a:gd name="connsiteY1" fmla="*/ 437700 h 770133"/>
                <a:gd name="connsiteX2" fmla="*/ 496182 w 516874"/>
                <a:gd name="connsiteY2" fmla="*/ 647700 h 770133"/>
                <a:gd name="connsiteX3" fmla="*/ 294421 w 516874"/>
                <a:gd name="connsiteY3" fmla="*/ 767706 h 770133"/>
                <a:gd name="connsiteX4" fmla="*/ 54697 w 516874"/>
                <a:gd name="connsiteY4" fmla="*/ 701696 h 770133"/>
                <a:gd name="connsiteX5" fmla="*/ 2684 w 516874"/>
                <a:gd name="connsiteY5" fmla="*/ 431800 h 770133"/>
                <a:gd name="connsiteX6" fmla="*/ 267582 w 516874"/>
                <a:gd name="connsiteY6" fmla="*/ 0 h 770133"/>
                <a:gd name="connsiteX0" fmla="*/ 267582 w 519749"/>
                <a:gd name="connsiteY0" fmla="*/ 0 h 770133"/>
                <a:gd name="connsiteX1" fmla="*/ 507080 w 519749"/>
                <a:gd name="connsiteY1" fmla="*/ 437700 h 770133"/>
                <a:gd name="connsiteX2" fmla="*/ 508163 w 519749"/>
                <a:gd name="connsiteY2" fmla="*/ 670528 h 770133"/>
                <a:gd name="connsiteX3" fmla="*/ 294421 w 519749"/>
                <a:gd name="connsiteY3" fmla="*/ 767706 h 770133"/>
                <a:gd name="connsiteX4" fmla="*/ 54697 w 519749"/>
                <a:gd name="connsiteY4" fmla="*/ 701696 h 770133"/>
                <a:gd name="connsiteX5" fmla="*/ 2684 w 519749"/>
                <a:gd name="connsiteY5" fmla="*/ 431800 h 770133"/>
                <a:gd name="connsiteX6" fmla="*/ 267582 w 519749"/>
                <a:gd name="connsiteY6" fmla="*/ 0 h 770133"/>
                <a:gd name="connsiteX0" fmla="*/ 269244 w 521411"/>
                <a:gd name="connsiteY0" fmla="*/ 0 h 770133"/>
                <a:gd name="connsiteX1" fmla="*/ 508742 w 521411"/>
                <a:gd name="connsiteY1" fmla="*/ 437700 h 770133"/>
                <a:gd name="connsiteX2" fmla="*/ 509825 w 521411"/>
                <a:gd name="connsiteY2" fmla="*/ 670528 h 770133"/>
                <a:gd name="connsiteX3" fmla="*/ 296083 w 521411"/>
                <a:gd name="connsiteY3" fmla="*/ 767706 h 770133"/>
                <a:gd name="connsiteX4" fmla="*/ 56359 w 521411"/>
                <a:gd name="connsiteY4" fmla="*/ 701696 h 770133"/>
                <a:gd name="connsiteX5" fmla="*/ 4346 w 521411"/>
                <a:gd name="connsiteY5" fmla="*/ 431800 h 770133"/>
                <a:gd name="connsiteX6" fmla="*/ 269244 w 521411"/>
                <a:gd name="connsiteY6" fmla="*/ 0 h 770133"/>
                <a:gd name="connsiteX0" fmla="*/ 269244 w 521411"/>
                <a:gd name="connsiteY0" fmla="*/ 0 h 770133"/>
                <a:gd name="connsiteX1" fmla="*/ 508742 w 521411"/>
                <a:gd name="connsiteY1" fmla="*/ 437700 h 770133"/>
                <a:gd name="connsiteX2" fmla="*/ 509825 w 521411"/>
                <a:gd name="connsiteY2" fmla="*/ 670528 h 770133"/>
                <a:gd name="connsiteX3" fmla="*/ 296083 w 521411"/>
                <a:gd name="connsiteY3" fmla="*/ 767706 h 770133"/>
                <a:gd name="connsiteX4" fmla="*/ 56359 w 521411"/>
                <a:gd name="connsiteY4" fmla="*/ 701696 h 770133"/>
                <a:gd name="connsiteX5" fmla="*/ 4346 w 521411"/>
                <a:gd name="connsiteY5" fmla="*/ 431800 h 770133"/>
                <a:gd name="connsiteX6" fmla="*/ 269244 w 521411"/>
                <a:gd name="connsiteY6" fmla="*/ 0 h 77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1411" h="770133">
                  <a:moveTo>
                    <a:pt x="269244" y="0"/>
                  </a:moveTo>
                  <a:lnTo>
                    <a:pt x="508742" y="437700"/>
                  </a:lnTo>
                  <a:cubicBezTo>
                    <a:pt x="534606" y="531298"/>
                    <a:pt x="513458" y="600528"/>
                    <a:pt x="509825" y="670528"/>
                  </a:cubicBezTo>
                  <a:cubicBezTo>
                    <a:pt x="438578" y="702921"/>
                    <a:pt x="379310" y="763849"/>
                    <a:pt x="296083" y="767706"/>
                  </a:cubicBezTo>
                  <a:cubicBezTo>
                    <a:pt x="218081" y="783001"/>
                    <a:pt x="140261" y="721797"/>
                    <a:pt x="56359" y="701696"/>
                  </a:cubicBezTo>
                  <a:cubicBezTo>
                    <a:pt x="11067" y="628852"/>
                    <a:pt x="-9719" y="539463"/>
                    <a:pt x="4346" y="431800"/>
                  </a:cubicBezTo>
                  <a:lnTo>
                    <a:pt x="269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1" name="Graphic 120" descr="Water">
              <a:extLst>
                <a:ext uri="{FF2B5EF4-FFF2-40B4-BE49-F238E27FC236}">
                  <a16:creationId xmlns:a16="http://schemas.microsoft.com/office/drawing/2014/main" id="{12EE3DC4-CB4A-3C4E-80DC-4AB2E5A67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088673" y="1749700"/>
              <a:ext cx="1072144" cy="1072144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C4D7FB82-8880-2443-ACDA-C97A9CC7F0BB}"/>
              </a:ext>
            </a:extLst>
          </p:cNvPr>
          <p:cNvSpPr txBox="1"/>
          <p:nvPr/>
        </p:nvSpPr>
        <p:spPr>
          <a:xfrm>
            <a:off x="2473831" y="2874034"/>
            <a:ext cx="1776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Plants need water to photosynthesize</a:t>
            </a:r>
          </a:p>
        </p:txBody>
      </p:sp>
      <p:pic>
        <p:nvPicPr>
          <p:cNvPr id="125" name="Graphic 124" descr="Chemicals">
            <a:extLst>
              <a:ext uri="{FF2B5EF4-FFF2-40B4-BE49-F238E27FC236}">
                <a16:creationId xmlns:a16="http://schemas.microsoft.com/office/drawing/2014/main" id="{75D36986-A089-ED46-91B3-B16CB52825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135463" y="2037065"/>
            <a:ext cx="561432" cy="561432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23887523-AE50-4346-8EDD-F2FD4FA4DED6}"/>
              </a:ext>
            </a:extLst>
          </p:cNvPr>
          <p:cNvSpPr txBox="1"/>
          <p:nvPr/>
        </p:nvSpPr>
        <p:spPr>
          <a:xfrm>
            <a:off x="3184762" y="1417440"/>
            <a:ext cx="107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</a:t>
            </a:r>
            <a:r>
              <a:rPr lang="en-US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29" name="Arc 128">
            <a:extLst>
              <a:ext uri="{FF2B5EF4-FFF2-40B4-BE49-F238E27FC236}">
                <a16:creationId xmlns:a16="http://schemas.microsoft.com/office/drawing/2014/main" id="{9F46EEAB-5493-1148-990B-7BADB0246BFF}"/>
              </a:ext>
            </a:extLst>
          </p:cNvPr>
          <p:cNvSpPr/>
          <p:nvPr/>
        </p:nvSpPr>
        <p:spPr>
          <a:xfrm rot="20737539">
            <a:off x="4284959" y="1327326"/>
            <a:ext cx="691549" cy="800311"/>
          </a:xfrm>
          <a:prstGeom prst="arc">
            <a:avLst>
              <a:gd name="adj1" fmla="val 18038702"/>
              <a:gd name="adj2" fmla="val 5898538"/>
            </a:avLst>
          </a:prstGeom>
          <a:ln w="34925">
            <a:solidFill>
              <a:schemeClr val="accent6">
                <a:lumMod val="50000"/>
              </a:schemeClr>
            </a:solidFill>
            <a:headEnd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72595CF1-18AF-AD4A-BDA3-02E8BC3980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5283653">
            <a:off x="4957128" y="1556653"/>
            <a:ext cx="340692" cy="572592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0C72B6EA-3A09-594D-93DB-9C236266FE64}"/>
              </a:ext>
            </a:extLst>
          </p:cNvPr>
          <p:cNvSpPr txBox="1"/>
          <p:nvPr/>
        </p:nvSpPr>
        <p:spPr>
          <a:xfrm>
            <a:off x="5266396" y="1267943"/>
            <a:ext cx="107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C4D12E2-E2B6-7F4A-BF35-8832D11A43F6}"/>
              </a:ext>
            </a:extLst>
          </p:cNvPr>
          <p:cNvGrpSpPr/>
          <p:nvPr/>
        </p:nvGrpSpPr>
        <p:grpSpPr>
          <a:xfrm>
            <a:off x="5360770" y="3640795"/>
            <a:ext cx="522058" cy="525390"/>
            <a:chOff x="2088673" y="1749700"/>
            <a:chExt cx="1072144" cy="1072144"/>
          </a:xfrm>
        </p:grpSpPr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35757A73-3080-8541-9A17-1F9C67D24334}"/>
                </a:ext>
              </a:extLst>
            </p:cNvPr>
            <p:cNvSpPr/>
            <p:nvPr/>
          </p:nvSpPr>
          <p:spPr>
            <a:xfrm>
              <a:off x="2376770" y="1878666"/>
              <a:ext cx="513490" cy="796065"/>
            </a:xfrm>
            <a:custGeom>
              <a:avLst/>
              <a:gdLst>
                <a:gd name="connsiteX0" fmla="*/ 254000 w 482600"/>
                <a:gd name="connsiteY0" fmla="*/ 0 h 762000"/>
                <a:gd name="connsiteX1" fmla="*/ 469900 w 482600"/>
                <a:gd name="connsiteY1" fmla="*/ 431800 h 762000"/>
                <a:gd name="connsiteX2" fmla="*/ 482600 w 482600"/>
                <a:gd name="connsiteY2" fmla="*/ 647700 h 762000"/>
                <a:gd name="connsiteX3" fmla="*/ 304800 w 482600"/>
                <a:gd name="connsiteY3" fmla="*/ 762000 h 762000"/>
                <a:gd name="connsiteX4" fmla="*/ 0 w 482600"/>
                <a:gd name="connsiteY4" fmla="*/ 660400 h 762000"/>
                <a:gd name="connsiteX5" fmla="*/ 12700 w 482600"/>
                <a:gd name="connsiteY5" fmla="*/ 431800 h 762000"/>
                <a:gd name="connsiteX6" fmla="*/ 254000 w 482600"/>
                <a:gd name="connsiteY6" fmla="*/ 0 h 762000"/>
                <a:gd name="connsiteX0" fmla="*/ 241300 w 469900"/>
                <a:gd name="connsiteY0" fmla="*/ 0 h 762000"/>
                <a:gd name="connsiteX1" fmla="*/ 457200 w 469900"/>
                <a:gd name="connsiteY1" fmla="*/ 431800 h 762000"/>
                <a:gd name="connsiteX2" fmla="*/ 469900 w 469900"/>
                <a:gd name="connsiteY2" fmla="*/ 647700 h 762000"/>
                <a:gd name="connsiteX3" fmla="*/ 292100 w 469900"/>
                <a:gd name="connsiteY3" fmla="*/ 762000 h 762000"/>
                <a:gd name="connsiteX4" fmla="*/ 22696 w 469900"/>
                <a:gd name="connsiteY4" fmla="*/ 719394 h 762000"/>
                <a:gd name="connsiteX5" fmla="*/ 0 w 469900"/>
                <a:gd name="connsiteY5" fmla="*/ 431800 h 762000"/>
                <a:gd name="connsiteX6" fmla="*/ 241300 w 469900"/>
                <a:gd name="connsiteY6" fmla="*/ 0 h 762000"/>
                <a:gd name="connsiteX0" fmla="*/ 241300 w 469900"/>
                <a:gd name="connsiteY0" fmla="*/ 0 h 762000"/>
                <a:gd name="connsiteX1" fmla="*/ 457200 w 469900"/>
                <a:gd name="connsiteY1" fmla="*/ 431800 h 762000"/>
                <a:gd name="connsiteX2" fmla="*/ 469900 w 469900"/>
                <a:gd name="connsiteY2" fmla="*/ 647700 h 762000"/>
                <a:gd name="connsiteX3" fmla="*/ 292100 w 469900"/>
                <a:gd name="connsiteY3" fmla="*/ 762000 h 762000"/>
                <a:gd name="connsiteX4" fmla="*/ 40395 w 469900"/>
                <a:gd name="connsiteY4" fmla="*/ 701696 h 762000"/>
                <a:gd name="connsiteX5" fmla="*/ 0 w 469900"/>
                <a:gd name="connsiteY5" fmla="*/ 431800 h 762000"/>
                <a:gd name="connsiteX6" fmla="*/ 241300 w 469900"/>
                <a:gd name="connsiteY6" fmla="*/ 0 h 762000"/>
                <a:gd name="connsiteX0" fmla="*/ 264898 w 493498"/>
                <a:gd name="connsiteY0" fmla="*/ 0 h 762000"/>
                <a:gd name="connsiteX1" fmla="*/ 480798 w 493498"/>
                <a:gd name="connsiteY1" fmla="*/ 431800 h 762000"/>
                <a:gd name="connsiteX2" fmla="*/ 493498 w 493498"/>
                <a:gd name="connsiteY2" fmla="*/ 647700 h 762000"/>
                <a:gd name="connsiteX3" fmla="*/ 315698 w 493498"/>
                <a:gd name="connsiteY3" fmla="*/ 762000 h 762000"/>
                <a:gd name="connsiteX4" fmla="*/ 63993 w 493498"/>
                <a:gd name="connsiteY4" fmla="*/ 701696 h 762000"/>
                <a:gd name="connsiteX5" fmla="*/ 0 w 493498"/>
                <a:gd name="connsiteY5" fmla="*/ 431800 h 762000"/>
                <a:gd name="connsiteX6" fmla="*/ 264898 w 493498"/>
                <a:gd name="connsiteY6" fmla="*/ 0 h 762000"/>
                <a:gd name="connsiteX0" fmla="*/ 267111 w 495711"/>
                <a:gd name="connsiteY0" fmla="*/ 0 h 762000"/>
                <a:gd name="connsiteX1" fmla="*/ 483011 w 495711"/>
                <a:gd name="connsiteY1" fmla="*/ 431800 h 762000"/>
                <a:gd name="connsiteX2" fmla="*/ 495711 w 495711"/>
                <a:gd name="connsiteY2" fmla="*/ 647700 h 762000"/>
                <a:gd name="connsiteX3" fmla="*/ 317911 w 495711"/>
                <a:gd name="connsiteY3" fmla="*/ 762000 h 762000"/>
                <a:gd name="connsiteX4" fmla="*/ 66206 w 495711"/>
                <a:gd name="connsiteY4" fmla="*/ 701696 h 762000"/>
                <a:gd name="connsiteX5" fmla="*/ 2213 w 495711"/>
                <a:gd name="connsiteY5" fmla="*/ 431800 h 762000"/>
                <a:gd name="connsiteX6" fmla="*/ 267111 w 495711"/>
                <a:gd name="connsiteY6" fmla="*/ 0 h 762000"/>
                <a:gd name="connsiteX0" fmla="*/ 267111 w 495711"/>
                <a:gd name="connsiteY0" fmla="*/ 0 h 764631"/>
                <a:gd name="connsiteX1" fmla="*/ 483011 w 495711"/>
                <a:gd name="connsiteY1" fmla="*/ 431800 h 764631"/>
                <a:gd name="connsiteX2" fmla="*/ 495711 w 495711"/>
                <a:gd name="connsiteY2" fmla="*/ 647700 h 764631"/>
                <a:gd name="connsiteX3" fmla="*/ 317911 w 495711"/>
                <a:gd name="connsiteY3" fmla="*/ 762000 h 764631"/>
                <a:gd name="connsiteX4" fmla="*/ 66206 w 495711"/>
                <a:gd name="connsiteY4" fmla="*/ 701696 h 764631"/>
                <a:gd name="connsiteX5" fmla="*/ 2213 w 495711"/>
                <a:gd name="connsiteY5" fmla="*/ 431800 h 764631"/>
                <a:gd name="connsiteX6" fmla="*/ 267111 w 495711"/>
                <a:gd name="connsiteY6" fmla="*/ 0 h 764631"/>
                <a:gd name="connsiteX0" fmla="*/ 267111 w 506609"/>
                <a:gd name="connsiteY0" fmla="*/ 0 h 764631"/>
                <a:gd name="connsiteX1" fmla="*/ 506609 w 506609"/>
                <a:gd name="connsiteY1" fmla="*/ 437700 h 764631"/>
                <a:gd name="connsiteX2" fmla="*/ 495711 w 506609"/>
                <a:gd name="connsiteY2" fmla="*/ 647700 h 764631"/>
                <a:gd name="connsiteX3" fmla="*/ 317911 w 506609"/>
                <a:gd name="connsiteY3" fmla="*/ 762000 h 764631"/>
                <a:gd name="connsiteX4" fmla="*/ 66206 w 506609"/>
                <a:gd name="connsiteY4" fmla="*/ 701696 h 764631"/>
                <a:gd name="connsiteX5" fmla="*/ 2213 w 506609"/>
                <a:gd name="connsiteY5" fmla="*/ 431800 h 764631"/>
                <a:gd name="connsiteX6" fmla="*/ 267111 w 506609"/>
                <a:gd name="connsiteY6" fmla="*/ 0 h 764631"/>
                <a:gd name="connsiteX0" fmla="*/ 267111 w 516403"/>
                <a:gd name="connsiteY0" fmla="*/ 0 h 764631"/>
                <a:gd name="connsiteX1" fmla="*/ 506609 w 516403"/>
                <a:gd name="connsiteY1" fmla="*/ 437700 h 764631"/>
                <a:gd name="connsiteX2" fmla="*/ 495711 w 516403"/>
                <a:gd name="connsiteY2" fmla="*/ 647700 h 764631"/>
                <a:gd name="connsiteX3" fmla="*/ 317911 w 516403"/>
                <a:gd name="connsiteY3" fmla="*/ 762000 h 764631"/>
                <a:gd name="connsiteX4" fmla="*/ 66206 w 516403"/>
                <a:gd name="connsiteY4" fmla="*/ 701696 h 764631"/>
                <a:gd name="connsiteX5" fmla="*/ 2213 w 516403"/>
                <a:gd name="connsiteY5" fmla="*/ 431800 h 764631"/>
                <a:gd name="connsiteX6" fmla="*/ 267111 w 516403"/>
                <a:gd name="connsiteY6" fmla="*/ 0 h 764631"/>
                <a:gd name="connsiteX0" fmla="*/ 267582 w 516874"/>
                <a:gd name="connsiteY0" fmla="*/ 0 h 764631"/>
                <a:gd name="connsiteX1" fmla="*/ 507080 w 516874"/>
                <a:gd name="connsiteY1" fmla="*/ 437700 h 764631"/>
                <a:gd name="connsiteX2" fmla="*/ 496182 w 516874"/>
                <a:gd name="connsiteY2" fmla="*/ 647700 h 764631"/>
                <a:gd name="connsiteX3" fmla="*/ 318382 w 516874"/>
                <a:gd name="connsiteY3" fmla="*/ 762000 h 764631"/>
                <a:gd name="connsiteX4" fmla="*/ 54697 w 516874"/>
                <a:gd name="connsiteY4" fmla="*/ 701696 h 764631"/>
                <a:gd name="connsiteX5" fmla="*/ 2684 w 516874"/>
                <a:gd name="connsiteY5" fmla="*/ 431800 h 764631"/>
                <a:gd name="connsiteX6" fmla="*/ 267582 w 516874"/>
                <a:gd name="connsiteY6" fmla="*/ 0 h 764631"/>
                <a:gd name="connsiteX0" fmla="*/ 267582 w 516874"/>
                <a:gd name="connsiteY0" fmla="*/ 0 h 770133"/>
                <a:gd name="connsiteX1" fmla="*/ 507080 w 516874"/>
                <a:gd name="connsiteY1" fmla="*/ 437700 h 770133"/>
                <a:gd name="connsiteX2" fmla="*/ 496182 w 516874"/>
                <a:gd name="connsiteY2" fmla="*/ 647700 h 770133"/>
                <a:gd name="connsiteX3" fmla="*/ 294421 w 516874"/>
                <a:gd name="connsiteY3" fmla="*/ 767706 h 770133"/>
                <a:gd name="connsiteX4" fmla="*/ 54697 w 516874"/>
                <a:gd name="connsiteY4" fmla="*/ 701696 h 770133"/>
                <a:gd name="connsiteX5" fmla="*/ 2684 w 516874"/>
                <a:gd name="connsiteY5" fmla="*/ 431800 h 770133"/>
                <a:gd name="connsiteX6" fmla="*/ 267582 w 516874"/>
                <a:gd name="connsiteY6" fmla="*/ 0 h 770133"/>
                <a:gd name="connsiteX0" fmla="*/ 267582 w 519749"/>
                <a:gd name="connsiteY0" fmla="*/ 0 h 770133"/>
                <a:gd name="connsiteX1" fmla="*/ 507080 w 519749"/>
                <a:gd name="connsiteY1" fmla="*/ 437700 h 770133"/>
                <a:gd name="connsiteX2" fmla="*/ 508163 w 519749"/>
                <a:gd name="connsiteY2" fmla="*/ 670528 h 770133"/>
                <a:gd name="connsiteX3" fmla="*/ 294421 w 519749"/>
                <a:gd name="connsiteY3" fmla="*/ 767706 h 770133"/>
                <a:gd name="connsiteX4" fmla="*/ 54697 w 519749"/>
                <a:gd name="connsiteY4" fmla="*/ 701696 h 770133"/>
                <a:gd name="connsiteX5" fmla="*/ 2684 w 519749"/>
                <a:gd name="connsiteY5" fmla="*/ 431800 h 770133"/>
                <a:gd name="connsiteX6" fmla="*/ 267582 w 519749"/>
                <a:gd name="connsiteY6" fmla="*/ 0 h 770133"/>
                <a:gd name="connsiteX0" fmla="*/ 269244 w 521411"/>
                <a:gd name="connsiteY0" fmla="*/ 0 h 770133"/>
                <a:gd name="connsiteX1" fmla="*/ 508742 w 521411"/>
                <a:gd name="connsiteY1" fmla="*/ 437700 h 770133"/>
                <a:gd name="connsiteX2" fmla="*/ 509825 w 521411"/>
                <a:gd name="connsiteY2" fmla="*/ 670528 h 770133"/>
                <a:gd name="connsiteX3" fmla="*/ 296083 w 521411"/>
                <a:gd name="connsiteY3" fmla="*/ 767706 h 770133"/>
                <a:gd name="connsiteX4" fmla="*/ 56359 w 521411"/>
                <a:gd name="connsiteY4" fmla="*/ 701696 h 770133"/>
                <a:gd name="connsiteX5" fmla="*/ 4346 w 521411"/>
                <a:gd name="connsiteY5" fmla="*/ 431800 h 770133"/>
                <a:gd name="connsiteX6" fmla="*/ 269244 w 521411"/>
                <a:gd name="connsiteY6" fmla="*/ 0 h 770133"/>
                <a:gd name="connsiteX0" fmla="*/ 269244 w 521411"/>
                <a:gd name="connsiteY0" fmla="*/ 0 h 770133"/>
                <a:gd name="connsiteX1" fmla="*/ 508742 w 521411"/>
                <a:gd name="connsiteY1" fmla="*/ 437700 h 770133"/>
                <a:gd name="connsiteX2" fmla="*/ 509825 w 521411"/>
                <a:gd name="connsiteY2" fmla="*/ 670528 h 770133"/>
                <a:gd name="connsiteX3" fmla="*/ 296083 w 521411"/>
                <a:gd name="connsiteY3" fmla="*/ 767706 h 770133"/>
                <a:gd name="connsiteX4" fmla="*/ 56359 w 521411"/>
                <a:gd name="connsiteY4" fmla="*/ 701696 h 770133"/>
                <a:gd name="connsiteX5" fmla="*/ 4346 w 521411"/>
                <a:gd name="connsiteY5" fmla="*/ 431800 h 770133"/>
                <a:gd name="connsiteX6" fmla="*/ 269244 w 521411"/>
                <a:gd name="connsiteY6" fmla="*/ 0 h 77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1411" h="770133">
                  <a:moveTo>
                    <a:pt x="269244" y="0"/>
                  </a:moveTo>
                  <a:lnTo>
                    <a:pt x="508742" y="437700"/>
                  </a:lnTo>
                  <a:cubicBezTo>
                    <a:pt x="534606" y="531298"/>
                    <a:pt x="513458" y="600528"/>
                    <a:pt x="509825" y="670528"/>
                  </a:cubicBezTo>
                  <a:cubicBezTo>
                    <a:pt x="438578" y="702921"/>
                    <a:pt x="379310" y="763849"/>
                    <a:pt x="296083" y="767706"/>
                  </a:cubicBezTo>
                  <a:cubicBezTo>
                    <a:pt x="218081" y="783001"/>
                    <a:pt x="140261" y="721797"/>
                    <a:pt x="56359" y="701696"/>
                  </a:cubicBezTo>
                  <a:cubicBezTo>
                    <a:pt x="11067" y="628852"/>
                    <a:pt x="-9719" y="539463"/>
                    <a:pt x="4346" y="431800"/>
                  </a:cubicBezTo>
                  <a:lnTo>
                    <a:pt x="269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4" name="Graphic 133" descr="Water">
              <a:extLst>
                <a:ext uri="{FF2B5EF4-FFF2-40B4-BE49-F238E27FC236}">
                  <a16:creationId xmlns:a16="http://schemas.microsoft.com/office/drawing/2014/main" id="{12A0549D-6539-9A4B-8104-76EC2BD05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088673" y="1749700"/>
              <a:ext cx="1072144" cy="1072144"/>
            </a:xfrm>
            <a:prstGeom prst="rect">
              <a:avLst/>
            </a:prstGeom>
          </p:spPr>
        </p:pic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244478B2-9D2E-FA48-9DBC-3F5CCB6C57AF}"/>
              </a:ext>
            </a:extLst>
          </p:cNvPr>
          <p:cNvSpPr txBox="1"/>
          <p:nvPr/>
        </p:nvSpPr>
        <p:spPr>
          <a:xfrm>
            <a:off x="244795" y="1602106"/>
            <a:ext cx="22037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What if there is not enough water?</a:t>
            </a:r>
          </a:p>
          <a:p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What if too much water is used? </a:t>
            </a:r>
          </a:p>
        </p:txBody>
      </p:sp>
    </p:spTree>
    <p:extLst>
      <p:ext uri="{BB962C8B-B14F-4D97-AF65-F5344CB8AC3E}">
        <p14:creationId xmlns:p14="http://schemas.microsoft.com/office/powerpoint/2010/main" val="225765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dependent and Dependent Variables Examples">
            <a:extLst>
              <a:ext uri="{FF2B5EF4-FFF2-40B4-BE49-F238E27FC236}">
                <a16:creationId xmlns:a16="http://schemas.microsoft.com/office/drawing/2014/main" id="{7340F724-9A32-1B4C-A913-F6AFBDF7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70" y="1450340"/>
            <a:ext cx="7872276" cy="52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B64AD0-4335-1A46-B4F2-115A4F2E5C67}"/>
              </a:ext>
            </a:extLst>
          </p:cNvPr>
          <p:cNvSpPr txBox="1">
            <a:spLocks/>
          </p:cNvSpPr>
          <p:nvPr/>
        </p:nvSpPr>
        <p:spPr>
          <a:xfrm>
            <a:off x="1943102" y="-211673"/>
            <a:ext cx="103489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Independent and Dependent Variables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CD5CE-324C-4ADC-A283-45750E54B6BD}"/>
              </a:ext>
            </a:extLst>
          </p:cNvPr>
          <p:cNvSpPr txBox="1"/>
          <p:nvPr/>
        </p:nvSpPr>
        <p:spPr>
          <a:xfrm>
            <a:off x="4325983" y="760189"/>
            <a:ext cx="3102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https://youtu.be/_VdOB4JJE_8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9410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0945F4-D6F3-3D4D-86A0-85580FCE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0080"/>
            <a:ext cx="3096427" cy="5613236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Lesson 1 – Why is water important?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7B154-FDA2-AC40-AB89-16152D702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818" y="640082"/>
            <a:ext cx="6848715" cy="48013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Learning objectives:</a:t>
            </a:r>
          </a:p>
          <a:p>
            <a:pPr lvl="0"/>
            <a:r>
              <a:rPr lang="en-AU" dirty="0"/>
              <a:t>Understand why water is important.</a:t>
            </a:r>
          </a:p>
          <a:p>
            <a:pPr lvl="0"/>
            <a:r>
              <a:rPr lang="en-AU" dirty="0"/>
              <a:t>Recognize that there is lots of water on Earth, but not much is freshwater.</a:t>
            </a:r>
          </a:p>
          <a:p>
            <a:pPr lvl="0"/>
            <a:r>
              <a:rPr lang="en-AU" dirty="0"/>
              <a:t>Understand how farmers use water to produce food.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Success criteria:</a:t>
            </a:r>
          </a:p>
          <a:p>
            <a:r>
              <a:rPr lang="en-US" dirty="0"/>
              <a:t>Complete </a:t>
            </a:r>
            <a:r>
              <a:rPr lang="en-US" dirty="0" err="1"/>
              <a:t>Waterstorm</a:t>
            </a:r>
            <a:r>
              <a:rPr lang="en-US" dirty="0"/>
              <a:t> activity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B07446C-16B9-5147-9511-3C715C2D94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881575" y="5213712"/>
            <a:ext cx="2862761" cy="12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68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4EDF89-158A-E24E-BAEC-0837B8E2E24E}"/>
              </a:ext>
            </a:extLst>
          </p:cNvPr>
          <p:cNvSpPr txBox="1">
            <a:spLocks/>
          </p:cNvSpPr>
          <p:nvPr/>
        </p:nvSpPr>
        <p:spPr>
          <a:xfrm>
            <a:off x="6980735" y="24016"/>
            <a:ext cx="51263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Materials and Methods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D889A9-20E4-A042-89FF-AEA878341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6319" y="5689231"/>
            <a:ext cx="2830800" cy="1168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1AEFB4-BD9A-AB49-943D-165FD04D3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1" y="24016"/>
            <a:ext cx="6833984" cy="6833984"/>
          </a:xfrm>
          <a:prstGeom prst="rect">
            <a:avLst/>
          </a:prstGeom>
        </p:spPr>
      </p:pic>
      <p:pic>
        <p:nvPicPr>
          <p:cNvPr id="6" name="Picture 5" descr="A picture containing person, preparing, cooking&#10;&#10;Description automatically generated">
            <a:extLst>
              <a:ext uri="{FF2B5EF4-FFF2-40B4-BE49-F238E27FC236}">
                <a16:creationId xmlns:a16="http://schemas.microsoft.com/office/drawing/2014/main" id="{AC4D4EE3-5821-6547-AB82-CFC295BD8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02400" y="1646137"/>
            <a:ext cx="4754301" cy="356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6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CE29129-6B43-0842-80DF-8C99BC86E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0"/>
          <a:stretch/>
        </p:blipFill>
        <p:spPr>
          <a:xfrm>
            <a:off x="0" y="5618622"/>
            <a:ext cx="2885243" cy="12393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7B154-FDA2-AC40-AB89-16152D702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13" y="176804"/>
            <a:ext cx="3879273" cy="1080995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Our Experiment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B07446C-16B9-5147-9511-3C715C2D94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0" y="5427186"/>
            <a:ext cx="3210560" cy="1325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EE5AF8-8433-A94F-8C1E-FE14AEFADCD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79" y="1921983"/>
            <a:ext cx="8956387" cy="24106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9B33B5-E1BD-F94C-9536-D5F611B62332}"/>
              </a:ext>
            </a:extLst>
          </p:cNvPr>
          <p:cNvSpPr txBox="1">
            <a:spLocks/>
          </p:cNvSpPr>
          <p:nvPr/>
        </p:nvSpPr>
        <p:spPr>
          <a:xfrm>
            <a:off x="365538" y="4359804"/>
            <a:ext cx="2609221" cy="1080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Control</a:t>
            </a:r>
          </a:p>
          <a:p>
            <a:pPr marL="457200" lvl="1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(water by meter)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66B3B7-9A08-C541-B195-104CDCADA8E5}"/>
              </a:ext>
            </a:extLst>
          </p:cNvPr>
          <p:cNvSpPr txBox="1">
            <a:spLocks/>
          </p:cNvSpPr>
          <p:nvPr/>
        </p:nvSpPr>
        <p:spPr>
          <a:xfrm>
            <a:off x="2727574" y="4347929"/>
            <a:ext cx="2202873" cy="1080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1 ml</a:t>
            </a:r>
          </a:p>
          <a:p>
            <a:pPr marL="457200" lvl="1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9D7296-0844-B946-B2D5-57AC68E76091}"/>
              </a:ext>
            </a:extLst>
          </p:cNvPr>
          <p:cNvSpPr txBox="1">
            <a:spLocks/>
          </p:cNvSpPr>
          <p:nvPr/>
        </p:nvSpPr>
        <p:spPr>
          <a:xfrm>
            <a:off x="4983973" y="4347929"/>
            <a:ext cx="2202873" cy="1080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10 ml</a:t>
            </a:r>
          </a:p>
          <a:p>
            <a:pPr marL="457200" lvl="1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FA0A190-C1E8-3747-B784-F9AFE7E9C8B1}"/>
              </a:ext>
            </a:extLst>
          </p:cNvPr>
          <p:cNvSpPr txBox="1">
            <a:spLocks/>
          </p:cNvSpPr>
          <p:nvPr/>
        </p:nvSpPr>
        <p:spPr>
          <a:xfrm>
            <a:off x="7292901" y="4347929"/>
            <a:ext cx="2202873" cy="1080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30 ml</a:t>
            </a:r>
          </a:p>
          <a:p>
            <a:pPr marL="457200" lvl="1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357869-D658-C54E-AC19-6B1399DC8413}"/>
              </a:ext>
            </a:extLst>
          </p:cNvPr>
          <p:cNvSpPr txBox="1">
            <a:spLocks/>
          </p:cNvSpPr>
          <p:nvPr/>
        </p:nvSpPr>
        <p:spPr>
          <a:xfrm>
            <a:off x="3189140" y="5587948"/>
            <a:ext cx="8207522" cy="1080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Water twice a week. 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6115714-7E13-9B4A-B5AB-50F6A5B9F2BB}"/>
              </a:ext>
            </a:extLst>
          </p:cNvPr>
          <p:cNvSpPr txBox="1">
            <a:spLocks/>
          </p:cNvSpPr>
          <p:nvPr/>
        </p:nvSpPr>
        <p:spPr>
          <a:xfrm>
            <a:off x="118413" y="854308"/>
            <a:ext cx="9829801" cy="1080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Does volume of water affect plant growth?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3FC3BA0-0248-824C-8703-841EAF913428}"/>
              </a:ext>
            </a:extLst>
          </p:cNvPr>
          <p:cNvSpPr txBox="1">
            <a:spLocks/>
          </p:cNvSpPr>
          <p:nvPr/>
        </p:nvSpPr>
        <p:spPr>
          <a:xfrm>
            <a:off x="9328582" y="1800233"/>
            <a:ext cx="2495620" cy="31224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Dependent variable </a:t>
            </a:r>
          </a:p>
          <a:p>
            <a:pPr marL="273050" lv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Measurements</a:t>
            </a:r>
          </a:p>
          <a:p>
            <a:pPr marL="273050" lvl="1"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Water volume</a:t>
            </a:r>
          </a:p>
          <a:p>
            <a:pPr marL="273050" lvl="1"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Moisture level </a:t>
            </a:r>
          </a:p>
          <a:p>
            <a:pPr marL="273050" lvl="1"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Plant Height</a:t>
            </a:r>
          </a:p>
          <a:p>
            <a:pPr marL="273050" lvl="1"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Plant width   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2F311BD-36C2-0342-A852-E3A1375B6F31}"/>
              </a:ext>
            </a:extLst>
          </p:cNvPr>
          <p:cNvSpPr txBox="1">
            <a:spLocks/>
          </p:cNvSpPr>
          <p:nvPr/>
        </p:nvSpPr>
        <p:spPr>
          <a:xfrm>
            <a:off x="2785576" y="5178528"/>
            <a:ext cx="5743991" cy="564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Independent variable = Varying water volume 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2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128">
            <a:extLst>
              <a:ext uri="{FF2B5EF4-FFF2-40B4-BE49-F238E27FC236}">
                <a16:creationId xmlns:a16="http://schemas.microsoft.com/office/drawing/2014/main" id="{B406A422-CEC0-0A42-AAAF-85E6B79976E5}"/>
              </a:ext>
            </a:extLst>
          </p:cNvPr>
          <p:cNvSpPr txBox="1"/>
          <p:nvPr/>
        </p:nvSpPr>
        <p:spPr>
          <a:xfrm>
            <a:off x="509728" y="2092036"/>
            <a:ext cx="3231561" cy="20366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Water is essential for all living things.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89178-DA73-4D40-AE0D-2DC2B7D20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99" b="47898"/>
          <a:stretch/>
        </p:blipFill>
        <p:spPr>
          <a:xfrm>
            <a:off x="4765977" y="1872029"/>
            <a:ext cx="6493227" cy="49028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E779830-13C6-C140-A081-364504ECB71B}"/>
              </a:ext>
            </a:extLst>
          </p:cNvPr>
          <p:cNvSpPr txBox="1">
            <a:spLocks/>
          </p:cNvSpPr>
          <p:nvPr/>
        </p:nvSpPr>
        <p:spPr>
          <a:xfrm>
            <a:off x="509728" y="295996"/>
            <a:ext cx="2305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Lesson 1 - Why is water important?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6B3829-8691-6F42-A7DF-B0780766B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502"/>
          <a:stretch/>
        </p:blipFill>
        <p:spPr>
          <a:xfrm>
            <a:off x="4765977" y="13855"/>
            <a:ext cx="6490926" cy="1889847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AA2A245-C370-4D5B-9543-B8CE03C95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5331017"/>
            <a:ext cx="2862761" cy="12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31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4EDF89-158A-E24E-BAEC-0837B8E2E24E}"/>
              </a:ext>
            </a:extLst>
          </p:cNvPr>
          <p:cNvSpPr txBox="1">
            <a:spLocks/>
          </p:cNvSpPr>
          <p:nvPr/>
        </p:nvSpPr>
        <p:spPr>
          <a:xfrm>
            <a:off x="385026" y="356253"/>
            <a:ext cx="2305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Lesson 1 - Why is water important?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89178-DA73-4D40-AE0D-2DC2B7D20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502"/>
          <a:stretch/>
        </p:blipFill>
        <p:spPr>
          <a:xfrm>
            <a:off x="4948976" y="253687"/>
            <a:ext cx="6857998" cy="1996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023A01-D00F-DB4B-A3B0-884B8AD58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99" b="23050"/>
          <a:stretch/>
        </p:blipFill>
        <p:spPr>
          <a:xfrm>
            <a:off x="4967742" y="2145477"/>
            <a:ext cx="6857998" cy="429490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107E35D-043B-454B-B752-9E32C304B616}"/>
              </a:ext>
            </a:extLst>
          </p:cNvPr>
          <p:cNvSpPr txBox="1">
            <a:spLocks/>
          </p:cNvSpPr>
          <p:nvPr/>
        </p:nvSpPr>
        <p:spPr>
          <a:xfrm>
            <a:off x="2484825" y="1702544"/>
            <a:ext cx="2305636" cy="13255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What is a </a:t>
            </a:r>
            <a:r>
              <a:rPr lang="en-US" sz="3200" dirty="0" err="1">
                <a:solidFill>
                  <a:schemeClr val="bg1"/>
                </a:solidFill>
              </a:rPr>
              <a:t>megalitre</a:t>
            </a:r>
            <a:r>
              <a:rPr lang="en-US" sz="3200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631112-47A1-584C-B00C-176A496DDCD4}"/>
              </a:ext>
            </a:extLst>
          </p:cNvPr>
          <p:cNvSpPr txBox="1">
            <a:spLocks/>
          </p:cNvSpPr>
          <p:nvPr/>
        </p:nvSpPr>
        <p:spPr>
          <a:xfrm>
            <a:off x="2484825" y="2942542"/>
            <a:ext cx="2324403" cy="18471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Kilolitre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= 1,000 L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F19B3F1-4349-4CC1-B1B8-FCC1ABB72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72099" y="5270760"/>
            <a:ext cx="2862761" cy="12309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D00400A-FEB7-4947-9F09-904621E7A129}"/>
              </a:ext>
            </a:extLst>
          </p:cNvPr>
          <p:cNvSpPr txBox="1">
            <a:spLocks/>
          </p:cNvSpPr>
          <p:nvPr/>
        </p:nvSpPr>
        <p:spPr>
          <a:xfrm>
            <a:off x="2484825" y="4593196"/>
            <a:ext cx="2305636" cy="18471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</a:rPr>
              <a:t>Megalitre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= 1,000,000 L</a:t>
            </a:r>
          </a:p>
        </p:txBody>
      </p:sp>
    </p:spTree>
    <p:extLst>
      <p:ext uri="{BB962C8B-B14F-4D97-AF65-F5344CB8AC3E}">
        <p14:creationId xmlns:p14="http://schemas.microsoft.com/office/powerpoint/2010/main" val="3682168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4EDF89-158A-E24E-BAEC-0837B8E2E24E}"/>
              </a:ext>
            </a:extLst>
          </p:cNvPr>
          <p:cNvSpPr txBox="1">
            <a:spLocks/>
          </p:cNvSpPr>
          <p:nvPr/>
        </p:nvSpPr>
        <p:spPr>
          <a:xfrm>
            <a:off x="385026" y="356253"/>
            <a:ext cx="23056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Lesson 1 - Why is water important?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D889A9-20E4-A042-89FF-AEA878341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537" y="5777345"/>
            <a:ext cx="2362463" cy="9754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EE3D77-F689-D046-B24D-439EA05BE54D}"/>
              </a:ext>
            </a:extLst>
          </p:cNvPr>
          <p:cNvGrpSpPr/>
          <p:nvPr/>
        </p:nvGrpSpPr>
        <p:grpSpPr>
          <a:xfrm>
            <a:off x="385025" y="1777361"/>
            <a:ext cx="2324404" cy="4487686"/>
            <a:chOff x="385025" y="1777361"/>
            <a:chExt cx="2324404" cy="4487686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0107E35D-043B-454B-B752-9E32C304B616}"/>
                </a:ext>
              </a:extLst>
            </p:cNvPr>
            <p:cNvSpPr txBox="1">
              <a:spLocks/>
            </p:cNvSpPr>
            <p:nvPr/>
          </p:nvSpPr>
          <p:spPr>
            <a:xfrm>
              <a:off x="403793" y="1777361"/>
              <a:ext cx="2305636" cy="13255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What is a </a:t>
              </a:r>
              <a:r>
                <a:rPr lang="en-US" sz="3200" dirty="0" err="1">
                  <a:solidFill>
                    <a:schemeClr val="bg1"/>
                  </a:solidFill>
                </a:rPr>
                <a:t>megalitre</a:t>
              </a:r>
              <a:r>
                <a:rPr lang="en-US" sz="3200" dirty="0">
                  <a:solidFill>
                    <a:schemeClr val="bg1"/>
                  </a:solidFill>
                </a:rPr>
                <a:t>? 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46631112-47A1-584C-B00C-176A496DDCD4}"/>
                </a:ext>
              </a:extLst>
            </p:cNvPr>
            <p:cNvSpPr txBox="1">
              <a:spLocks/>
            </p:cNvSpPr>
            <p:nvPr/>
          </p:nvSpPr>
          <p:spPr>
            <a:xfrm>
              <a:off x="385025" y="2996749"/>
              <a:ext cx="2324403" cy="18471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 err="1">
                  <a:solidFill>
                    <a:schemeClr val="accent5">
                      <a:lumMod val="75000"/>
                    </a:schemeClr>
                  </a:solidFill>
                </a:rPr>
                <a:t>Kilolitre</a:t>
              </a:r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</a:rPr>
                <a:t> = 1,000 L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AD00400A-FEB7-4947-9F09-904621E7A129}"/>
                </a:ext>
              </a:extLst>
            </p:cNvPr>
            <p:cNvSpPr txBox="1">
              <a:spLocks/>
            </p:cNvSpPr>
            <p:nvPr/>
          </p:nvSpPr>
          <p:spPr>
            <a:xfrm>
              <a:off x="403793" y="4417857"/>
              <a:ext cx="2305636" cy="184719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 err="1">
                  <a:solidFill>
                    <a:schemeClr val="accent5">
                      <a:lumMod val="75000"/>
                    </a:schemeClr>
                  </a:solidFill>
                </a:rPr>
                <a:t>Megalitre</a:t>
              </a:r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</a:rPr>
                <a:t> = 1,000,000 L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8AF8A4F-F829-D34A-928A-424BFAA7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802" y="105251"/>
            <a:ext cx="4846211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C521A3-A6E4-594B-9E3A-30E5EA746DA7}"/>
              </a:ext>
            </a:extLst>
          </p:cNvPr>
          <p:cNvGrpSpPr/>
          <p:nvPr/>
        </p:nvGrpSpPr>
        <p:grpSpPr>
          <a:xfrm>
            <a:off x="2857456" y="1276975"/>
            <a:ext cx="2555112" cy="2555112"/>
            <a:chOff x="3047032" y="2642788"/>
            <a:chExt cx="2555112" cy="2555112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820C6DA8-5389-0749-9A18-4E54F8B56667}"/>
                </a:ext>
              </a:extLst>
            </p:cNvPr>
            <p:cNvSpPr txBox="1">
              <a:spLocks/>
            </p:cNvSpPr>
            <p:nvPr/>
          </p:nvSpPr>
          <p:spPr>
            <a:xfrm>
              <a:off x="4161081" y="2996749"/>
              <a:ext cx="1063919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</a:rPr>
                <a:t>Look it up</a:t>
              </a:r>
            </a:p>
          </p:txBody>
        </p:sp>
        <p:pic>
          <p:nvPicPr>
            <p:cNvPr id="3" name="Graphic 2" descr="Magnifying glass with solid fill">
              <a:extLst>
                <a:ext uri="{FF2B5EF4-FFF2-40B4-BE49-F238E27FC236}">
                  <a16:creationId xmlns:a16="http://schemas.microsoft.com/office/drawing/2014/main" id="{03297D12-3EE1-4543-829B-081A4D60D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3047032" y="2642788"/>
              <a:ext cx="2555112" cy="2555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08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4EDF89-158A-E24E-BAEC-0837B8E2E24E}"/>
              </a:ext>
            </a:extLst>
          </p:cNvPr>
          <p:cNvSpPr txBox="1">
            <a:spLocks/>
          </p:cNvSpPr>
          <p:nvPr/>
        </p:nvSpPr>
        <p:spPr>
          <a:xfrm>
            <a:off x="838200" y="290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How much freshwater is there?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D889A9-20E4-A042-89FF-AEA878341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0" y="5427186"/>
            <a:ext cx="3210560" cy="13255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F198AB7-9F57-094A-B6C1-DECB5F0A6F63}"/>
              </a:ext>
            </a:extLst>
          </p:cNvPr>
          <p:cNvGrpSpPr/>
          <p:nvPr/>
        </p:nvGrpSpPr>
        <p:grpSpPr>
          <a:xfrm>
            <a:off x="1600200" y="1354614"/>
            <a:ext cx="5351929" cy="579638"/>
            <a:chOff x="730623" y="2287415"/>
            <a:chExt cx="7090632" cy="914400"/>
          </a:xfrm>
        </p:grpSpPr>
        <p:pic>
          <p:nvPicPr>
            <p:cNvPr id="7" name="Graphic 6" descr="Water with solid fill">
              <a:extLst>
                <a:ext uri="{FF2B5EF4-FFF2-40B4-BE49-F238E27FC236}">
                  <a16:creationId xmlns:a16="http://schemas.microsoft.com/office/drawing/2014/main" id="{07172672-07C0-7C4B-8BD2-6C002ABAD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Water with solid fill">
              <a:extLst>
                <a:ext uri="{FF2B5EF4-FFF2-40B4-BE49-F238E27FC236}">
                  <a16:creationId xmlns:a16="http://schemas.microsoft.com/office/drawing/2014/main" id="{8862B684-FD5E-9C49-A619-A3F6FAB49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Water with solid fill">
              <a:extLst>
                <a:ext uri="{FF2B5EF4-FFF2-40B4-BE49-F238E27FC236}">
                  <a16:creationId xmlns:a16="http://schemas.microsoft.com/office/drawing/2014/main" id="{88450629-24D5-C44B-81AA-0D115E6B0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Water with solid fill">
              <a:extLst>
                <a:ext uri="{FF2B5EF4-FFF2-40B4-BE49-F238E27FC236}">
                  <a16:creationId xmlns:a16="http://schemas.microsoft.com/office/drawing/2014/main" id="{1DD869F9-64BD-3048-BDB9-97D9C472A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Water with solid fill">
              <a:extLst>
                <a:ext uri="{FF2B5EF4-FFF2-40B4-BE49-F238E27FC236}">
                  <a16:creationId xmlns:a16="http://schemas.microsoft.com/office/drawing/2014/main" id="{1D03FA0D-CDF6-7241-9E21-A8646B348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Water with solid fill">
              <a:extLst>
                <a:ext uri="{FF2B5EF4-FFF2-40B4-BE49-F238E27FC236}">
                  <a16:creationId xmlns:a16="http://schemas.microsoft.com/office/drawing/2014/main" id="{F3C3001D-FA14-0849-A8C6-212E9844E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Water with solid fill">
              <a:extLst>
                <a:ext uri="{FF2B5EF4-FFF2-40B4-BE49-F238E27FC236}">
                  <a16:creationId xmlns:a16="http://schemas.microsoft.com/office/drawing/2014/main" id="{11827AC9-C0D3-A044-BCF9-8615FFAC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Water with solid fill">
              <a:extLst>
                <a:ext uri="{FF2B5EF4-FFF2-40B4-BE49-F238E27FC236}">
                  <a16:creationId xmlns:a16="http://schemas.microsoft.com/office/drawing/2014/main" id="{F94D3E7E-92AD-7947-8040-9AC39E952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Water with solid fill">
              <a:extLst>
                <a:ext uri="{FF2B5EF4-FFF2-40B4-BE49-F238E27FC236}">
                  <a16:creationId xmlns:a16="http://schemas.microsoft.com/office/drawing/2014/main" id="{1469351D-86F7-6748-BADE-EBEA47BE1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Water with solid fill">
              <a:extLst>
                <a:ext uri="{FF2B5EF4-FFF2-40B4-BE49-F238E27FC236}">
                  <a16:creationId xmlns:a16="http://schemas.microsoft.com/office/drawing/2014/main" id="{0E915DFC-0C7F-664A-A26B-2A4965BA9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6C031D-79A7-3E44-B843-2E1A5BFEC404}"/>
              </a:ext>
            </a:extLst>
          </p:cNvPr>
          <p:cNvGrpSpPr/>
          <p:nvPr/>
        </p:nvGrpSpPr>
        <p:grpSpPr>
          <a:xfrm>
            <a:off x="1600200" y="1806152"/>
            <a:ext cx="5351929" cy="579638"/>
            <a:chOff x="730623" y="2287415"/>
            <a:chExt cx="7090632" cy="914400"/>
          </a:xfrm>
        </p:grpSpPr>
        <p:pic>
          <p:nvPicPr>
            <p:cNvPr id="20" name="Graphic 19" descr="Water with solid fill">
              <a:extLst>
                <a:ext uri="{FF2B5EF4-FFF2-40B4-BE49-F238E27FC236}">
                  <a16:creationId xmlns:a16="http://schemas.microsoft.com/office/drawing/2014/main" id="{4E44C709-87BE-7F47-9146-E825BB6B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Water with solid fill">
              <a:extLst>
                <a:ext uri="{FF2B5EF4-FFF2-40B4-BE49-F238E27FC236}">
                  <a16:creationId xmlns:a16="http://schemas.microsoft.com/office/drawing/2014/main" id="{5D4FC65D-EDE1-8243-A51C-2845AF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Water with solid fill">
              <a:extLst>
                <a:ext uri="{FF2B5EF4-FFF2-40B4-BE49-F238E27FC236}">
                  <a16:creationId xmlns:a16="http://schemas.microsoft.com/office/drawing/2014/main" id="{32E6619B-EA5C-BB48-918C-858ADD2D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Water with solid fill">
              <a:extLst>
                <a:ext uri="{FF2B5EF4-FFF2-40B4-BE49-F238E27FC236}">
                  <a16:creationId xmlns:a16="http://schemas.microsoft.com/office/drawing/2014/main" id="{FEB8F210-CE84-144F-9603-FC9EBC564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Water with solid fill">
              <a:extLst>
                <a:ext uri="{FF2B5EF4-FFF2-40B4-BE49-F238E27FC236}">
                  <a16:creationId xmlns:a16="http://schemas.microsoft.com/office/drawing/2014/main" id="{9CE6181A-5A77-9345-8BCD-84AA223C3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Water with solid fill">
              <a:extLst>
                <a:ext uri="{FF2B5EF4-FFF2-40B4-BE49-F238E27FC236}">
                  <a16:creationId xmlns:a16="http://schemas.microsoft.com/office/drawing/2014/main" id="{F13B748A-A1D9-BC40-ABB7-57E848F1E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Water with solid fill">
              <a:extLst>
                <a:ext uri="{FF2B5EF4-FFF2-40B4-BE49-F238E27FC236}">
                  <a16:creationId xmlns:a16="http://schemas.microsoft.com/office/drawing/2014/main" id="{DDB7AFBA-9CE3-F74D-BD0B-4E51EB3E3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Water with solid fill">
              <a:extLst>
                <a:ext uri="{FF2B5EF4-FFF2-40B4-BE49-F238E27FC236}">
                  <a16:creationId xmlns:a16="http://schemas.microsoft.com/office/drawing/2014/main" id="{24D8B96E-79FC-E649-828F-B48DC151D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Water with solid fill">
              <a:extLst>
                <a:ext uri="{FF2B5EF4-FFF2-40B4-BE49-F238E27FC236}">
                  <a16:creationId xmlns:a16="http://schemas.microsoft.com/office/drawing/2014/main" id="{BE3E4B67-067C-C447-9C87-828FF4635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Water with solid fill">
              <a:extLst>
                <a:ext uri="{FF2B5EF4-FFF2-40B4-BE49-F238E27FC236}">
                  <a16:creationId xmlns:a16="http://schemas.microsoft.com/office/drawing/2014/main" id="{16AEAF15-B412-1340-AB33-17FEA974C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6B23F3C-D073-8542-8BA0-8C60A78337F8}"/>
              </a:ext>
            </a:extLst>
          </p:cNvPr>
          <p:cNvGrpSpPr/>
          <p:nvPr/>
        </p:nvGrpSpPr>
        <p:grpSpPr>
          <a:xfrm>
            <a:off x="1600200" y="2257690"/>
            <a:ext cx="5351929" cy="579638"/>
            <a:chOff x="730623" y="2287415"/>
            <a:chExt cx="7090632" cy="914400"/>
          </a:xfrm>
        </p:grpSpPr>
        <p:pic>
          <p:nvPicPr>
            <p:cNvPr id="31" name="Graphic 30" descr="Water with solid fill">
              <a:extLst>
                <a:ext uri="{FF2B5EF4-FFF2-40B4-BE49-F238E27FC236}">
                  <a16:creationId xmlns:a16="http://schemas.microsoft.com/office/drawing/2014/main" id="{69883535-3DEE-024D-A242-DFD25F107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Water with solid fill">
              <a:extLst>
                <a:ext uri="{FF2B5EF4-FFF2-40B4-BE49-F238E27FC236}">
                  <a16:creationId xmlns:a16="http://schemas.microsoft.com/office/drawing/2014/main" id="{52E7069F-4EC7-1949-AE51-51288C9D4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33" name="Graphic 32" descr="Water with solid fill">
              <a:extLst>
                <a:ext uri="{FF2B5EF4-FFF2-40B4-BE49-F238E27FC236}">
                  <a16:creationId xmlns:a16="http://schemas.microsoft.com/office/drawing/2014/main" id="{E4DEDA0E-7352-824C-8491-F66C20FE2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Water with solid fill">
              <a:extLst>
                <a:ext uri="{FF2B5EF4-FFF2-40B4-BE49-F238E27FC236}">
                  <a16:creationId xmlns:a16="http://schemas.microsoft.com/office/drawing/2014/main" id="{FB402EAF-63A6-B841-80CE-0C29D12A9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Water with solid fill">
              <a:extLst>
                <a:ext uri="{FF2B5EF4-FFF2-40B4-BE49-F238E27FC236}">
                  <a16:creationId xmlns:a16="http://schemas.microsoft.com/office/drawing/2014/main" id="{119F7C0D-5EEA-EC40-A3F0-5A33B17F2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Water with solid fill">
              <a:extLst>
                <a:ext uri="{FF2B5EF4-FFF2-40B4-BE49-F238E27FC236}">
                  <a16:creationId xmlns:a16="http://schemas.microsoft.com/office/drawing/2014/main" id="{3A15E709-0FC6-DC49-ABCB-EC65F013E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Water with solid fill">
              <a:extLst>
                <a:ext uri="{FF2B5EF4-FFF2-40B4-BE49-F238E27FC236}">
                  <a16:creationId xmlns:a16="http://schemas.microsoft.com/office/drawing/2014/main" id="{07FC6E53-8395-F149-9406-C8769201C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Water with solid fill">
              <a:extLst>
                <a:ext uri="{FF2B5EF4-FFF2-40B4-BE49-F238E27FC236}">
                  <a16:creationId xmlns:a16="http://schemas.microsoft.com/office/drawing/2014/main" id="{CE6CA80A-C937-6E44-91C8-C6D94112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Water with solid fill">
              <a:extLst>
                <a:ext uri="{FF2B5EF4-FFF2-40B4-BE49-F238E27FC236}">
                  <a16:creationId xmlns:a16="http://schemas.microsoft.com/office/drawing/2014/main" id="{F7530D58-B3B1-4A4F-9100-63FB8E2E3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Water with solid fill">
              <a:extLst>
                <a:ext uri="{FF2B5EF4-FFF2-40B4-BE49-F238E27FC236}">
                  <a16:creationId xmlns:a16="http://schemas.microsoft.com/office/drawing/2014/main" id="{2C77EF74-FF1D-6644-AE44-F18CEFE7F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B5E45B-0D78-EF48-A243-12845A577A10}"/>
              </a:ext>
            </a:extLst>
          </p:cNvPr>
          <p:cNvGrpSpPr/>
          <p:nvPr/>
        </p:nvGrpSpPr>
        <p:grpSpPr>
          <a:xfrm>
            <a:off x="1600200" y="2709228"/>
            <a:ext cx="5351929" cy="579638"/>
            <a:chOff x="730623" y="2287415"/>
            <a:chExt cx="7090632" cy="914400"/>
          </a:xfrm>
        </p:grpSpPr>
        <p:pic>
          <p:nvPicPr>
            <p:cNvPr id="42" name="Graphic 41" descr="Water with solid fill">
              <a:extLst>
                <a:ext uri="{FF2B5EF4-FFF2-40B4-BE49-F238E27FC236}">
                  <a16:creationId xmlns:a16="http://schemas.microsoft.com/office/drawing/2014/main" id="{5352242A-58D2-6349-84BF-E4CA07B9C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Water with solid fill">
              <a:extLst>
                <a:ext uri="{FF2B5EF4-FFF2-40B4-BE49-F238E27FC236}">
                  <a16:creationId xmlns:a16="http://schemas.microsoft.com/office/drawing/2014/main" id="{E55C9033-CB1E-274E-A776-37F9A210F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Water with solid fill">
              <a:extLst>
                <a:ext uri="{FF2B5EF4-FFF2-40B4-BE49-F238E27FC236}">
                  <a16:creationId xmlns:a16="http://schemas.microsoft.com/office/drawing/2014/main" id="{9CB1C689-4AE1-6640-B8DA-17CBB4A81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Water with solid fill">
              <a:extLst>
                <a:ext uri="{FF2B5EF4-FFF2-40B4-BE49-F238E27FC236}">
                  <a16:creationId xmlns:a16="http://schemas.microsoft.com/office/drawing/2014/main" id="{7B268FA4-9EE7-234B-A65F-ED037FB2A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Water with solid fill">
              <a:extLst>
                <a:ext uri="{FF2B5EF4-FFF2-40B4-BE49-F238E27FC236}">
                  <a16:creationId xmlns:a16="http://schemas.microsoft.com/office/drawing/2014/main" id="{6F30D052-50A2-3F42-8673-E7AAA3242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Water with solid fill">
              <a:extLst>
                <a:ext uri="{FF2B5EF4-FFF2-40B4-BE49-F238E27FC236}">
                  <a16:creationId xmlns:a16="http://schemas.microsoft.com/office/drawing/2014/main" id="{1D053F4A-6A96-7045-91B2-E37A27DB7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48" name="Graphic 47" descr="Water with solid fill">
              <a:extLst>
                <a:ext uri="{FF2B5EF4-FFF2-40B4-BE49-F238E27FC236}">
                  <a16:creationId xmlns:a16="http://schemas.microsoft.com/office/drawing/2014/main" id="{7429C54A-DC6B-A349-8E37-78CBC6DED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Water with solid fill">
              <a:extLst>
                <a:ext uri="{FF2B5EF4-FFF2-40B4-BE49-F238E27FC236}">
                  <a16:creationId xmlns:a16="http://schemas.microsoft.com/office/drawing/2014/main" id="{EAD6CC52-9251-A941-9C44-480F4E4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Water with solid fill">
              <a:extLst>
                <a:ext uri="{FF2B5EF4-FFF2-40B4-BE49-F238E27FC236}">
                  <a16:creationId xmlns:a16="http://schemas.microsoft.com/office/drawing/2014/main" id="{B6B4D39F-3C78-034D-BD9E-4DF1F06AE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Water with solid fill">
              <a:extLst>
                <a:ext uri="{FF2B5EF4-FFF2-40B4-BE49-F238E27FC236}">
                  <a16:creationId xmlns:a16="http://schemas.microsoft.com/office/drawing/2014/main" id="{C3EE9B1B-61F5-E845-A84A-53577C1C2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1E7A97B-6A62-464F-9329-8569BE0EC07C}"/>
              </a:ext>
            </a:extLst>
          </p:cNvPr>
          <p:cNvGrpSpPr/>
          <p:nvPr/>
        </p:nvGrpSpPr>
        <p:grpSpPr>
          <a:xfrm>
            <a:off x="1600200" y="3160766"/>
            <a:ext cx="5351929" cy="579638"/>
            <a:chOff x="730623" y="2287415"/>
            <a:chExt cx="7090632" cy="914400"/>
          </a:xfrm>
        </p:grpSpPr>
        <p:pic>
          <p:nvPicPr>
            <p:cNvPr id="53" name="Graphic 52" descr="Water with solid fill">
              <a:extLst>
                <a:ext uri="{FF2B5EF4-FFF2-40B4-BE49-F238E27FC236}">
                  <a16:creationId xmlns:a16="http://schemas.microsoft.com/office/drawing/2014/main" id="{74C2C274-10EB-7241-B53F-A139BADCB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54" name="Graphic 53" descr="Water with solid fill">
              <a:extLst>
                <a:ext uri="{FF2B5EF4-FFF2-40B4-BE49-F238E27FC236}">
                  <a16:creationId xmlns:a16="http://schemas.microsoft.com/office/drawing/2014/main" id="{B3E406B5-F543-B44D-BDB0-C918C7D87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Water with solid fill">
              <a:extLst>
                <a:ext uri="{FF2B5EF4-FFF2-40B4-BE49-F238E27FC236}">
                  <a16:creationId xmlns:a16="http://schemas.microsoft.com/office/drawing/2014/main" id="{B4DC3785-8060-B044-8FAB-27F569D83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56" name="Graphic 55" descr="Water with solid fill">
              <a:extLst>
                <a:ext uri="{FF2B5EF4-FFF2-40B4-BE49-F238E27FC236}">
                  <a16:creationId xmlns:a16="http://schemas.microsoft.com/office/drawing/2014/main" id="{07F6304F-0CAF-6B45-B16E-2BE482CA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57" name="Graphic 56" descr="Water with solid fill">
              <a:extLst>
                <a:ext uri="{FF2B5EF4-FFF2-40B4-BE49-F238E27FC236}">
                  <a16:creationId xmlns:a16="http://schemas.microsoft.com/office/drawing/2014/main" id="{27287773-F3BC-424F-8ED6-F2E958577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58" name="Graphic 57" descr="Water with solid fill">
              <a:extLst>
                <a:ext uri="{FF2B5EF4-FFF2-40B4-BE49-F238E27FC236}">
                  <a16:creationId xmlns:a16="http://schemas.microsoft.com/office/drawing/2014/main" id="{1A4F5437-EB3F-574B-B65D-0CEE20720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59" name="Graphic 58" descr="Water with solid fill">
              <a:extLst>
                <a:ext uri="{FF2B5EF4-FFF2-40B4-BE49-F238E27FC236}">
                  <a16:creationId xmlns:a16="http://schemas.microsoft.com/office/drawing/2014/main" id="{9CC1D6A1-CE83-4548-BD09-DF72123B7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60" name="Graphic 59" descr="Water with solid fill">
              <a:extLst>
                <a:ext uri="{FF2B5EF4-FFF2-40B4-BE49-F238E27FC236}">
                  <a16:creationId xmlns:a16="http://schemas.microsoft.com/office/drawing/2014/main" id="{F22E1588-041E-1944-9930-4D4578D2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61" name="Graphic 60" descr="Water with solid fill">
              <a:extLst>
                <a:ext uri="{FF2B5EF4-FFF2-40B4-BE49-F238E27FC236}">
                  <a16:creationId xmlns:a16="http://schemas.microsoft.com/office/drawing/2014/main" id="{056E68C9-4ABF-1443-AF18-398BEDD69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Water with solid fill">
              <a:extLst>
                <a:ext uri="{FF2B5EF4-FFF2-40B4-BE49-F238E27FC236}">
                  <a16:creationId xmlns:a16="http://schemas.microsoft.com/office/drawing/2014/main" id="{66B80130-E1A7-4B49-A38F-61BA3645A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D5CA1EB-C686-D341-8B2B-963BAD0AC481}"/>
              </a:ext>
            </a:extLst>
          </p:cNvPr>
          <p:cNvGrpSpPr/>
          <p:nvPr/>
        </p:nvGrpSpPr>
        <p:grpSpPr>
          <a:xfrm>
            <a:off x="1600200" y="3612304"/>
            <a:ext cx="5351929" cy="579638"/>
            <a:chOff x="730623" y="2287415"/>
            <a:chExt cx="7090632" cy="914400"/>
          </a:xfrm>
        </p:grpSpPr>
        <p:pic>
          <p:nvPicPr>
            <p:cNvPr id="64" name="Graphic 63" descr="Water with solid fill">
              <a:extLst>
                <a:ext uri="{FF2B5EF4-FFF2-40B4-BE49-F238E27FC236}">
                  <a16:creationId xmlns:a16="http://schemas.microsoft.com/office/drawing/2014/main" id="{3C532E04-C5F6-DD4C-89BB-10050056C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65" name="Graphic 64" descr="Water with solid fill">
              <a:extLst>
                <a:ext uri="{FF2B5EF4-FFF2-40B4-BE49-F238E27FC236}">
                  <a16:creationId xmlns:a16="http://schemas.microsoft.com/office/drawing/2014/main" id="{ECDF7251-9CA8-1040-A91A-FD86EBE59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66" name="Graphic 65" descr="Water with solid fill">
              <a:extLst>
                <a:ext uri="{FF2B5EF4-FFF2-40B4-BE49-F238E27FC236}">
                  <a16:creationId xmlns:a16="http://schemas.microsoft.com/office/drawing/2014/main" id="{5E9E7897-576C-634D-8C7A-965A5FA13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67" name="Graphic 66" descr="Water with solid fill">
              <a:extLst>
                <a:ext uri="{FF2B5EF4-FFF2-40B4-BE49-F238E27FC236}">
                  <a16:creationId xmlns:a16="http://schemas.microsoft.com/office/drawing/2014/main" id="{E9B6A989-F947-8441-9B22-6457261E5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68" name="Graphic 67" descr="Water with solid fill">
              <a:extLst>
                <a:ext uri="{FF2B5EF4-FFF2-40B4-BE49-F238E27FC236}">
                  <a16:creationId xmlns:a16="http://schemas.microsoft.com/office/drawing/2014/main" id="{BB677A94-1A13-0147-9FA3-FEF134965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69" name="Graphic 68" descr="Water with solid fill">
              <a:extLst>
                <a:ext uri="{FF2B5EF4-FFF2-40B4-BE49-F238E27FC236}">
                  <a16:creationId xmlns:a16="http://schemas.microsoft.com/office/drawing/2014/main" id="{D176A376-0233-0E42-93D0-F415C92EF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70" name="Graphic 69" descr="Water with solid fill">
              <a:extLst>
                <a:ext uri="{FF2B5EF4-FFF2-40B4-BE49-F238E27FC236}">
                  <a16:creationId xmlns:a16="http://schemas.microsoft.com/office/drawing/2014/main" id="{C521492F-62FD-914B-80CD-DB97D09E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71" name="Graphic 70" descr="Water with solid fill">
              <a:extLst>
                <a:ext uri="{FF2B5EF4-FFF2-40B4-BE49-F238E27FC236}">
                  <a16:creationId xmlns:a16="http://schemas.microsoft.com/office/drawing/2014/main" id="{26288FB4-50A1-4648-BC28-2EE5D9354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72" name="Graphic 71" descr="Water with solid fill">
              <a:extLst>
                <a:ext uri="{FF2B5EF4-FFF2-40B4-BE49-F238E27FC236}">
                  <a16:creationId xmlns:a16="http://schemas.microsoft.com/office/drawing/2014/main" id="{0824C83B-761F-8A49-8059-212C76F0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Water with solid fill">
              <a:extLst>
                <a:ext uri="{FF2B5EF4-FFF2-40B4-BE49-F238E27FC236}">
                  <a16:creationId xmlns:a16="http://schemas.microsoft.com/office/drawing/2014/main" id="{36ACEF4E-1649-E74F-9C29-F03CA2309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CED967E-D625-7F45-8624-083F2583F52E}"/>
              </a:ext>
            </a:extLst>
          </p:cNvPr>
          <p:cNvGrpSpPr/>
          <p:nvPr/>
        </p:nvGrpSpPr>
        <p:grpSpPr>
          <a:xfrm>
            <a:off x="1600200" y="4063842"/>
            <a:ext cx="5351929" cy="579638"/>
            <a:chOff x="730623" y="2287415"/>
            <a:chExt cx="7090632" cy="914400"/>
          </a:xfrm>
        </p:grpSpPr>
        <p:pic>
          <p:nvPicPr>
            <p:cNvPr id="75" name="Graphic 74" descr="Water with solid fill">
              <a:extLst>
                <a:ext uri="{FF2B5EF4-FFF2-40B4-BE49-F238E27FC236}">
                  <a16:creationId xmlns:a16="http://schemas.microsoft.com/office/drawing/2014/main" id="{55531E05-7A9E-D84D-8746-2519F7DE3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76" name="Graphic 75" descr="Water with solid fill">
              <a:extLst>
                <a:ext uri="{FF2B5EF4-FFF2-40B4-BE49-F238E27FC236}">
                  <a16:creationId xmlns:a16="http://schemas.microsoft.com/office/drawing/2014/main" id="{CF2ADDAF-F77A-4B49-9EED-7C446214E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77" name="Graphic 76" descr="Water with solid fill">
              <a:extLst>
                <a:ext uri="{FF2B5EF4-FFF2-40B4-BE49-F238E27FC236}">
                  <a16:creationId xmlns:a16="http://schemas.microsoft.com/office/drawing/2014/main" id="{AABE2D2E-E2A2-B945-9DA7-884284E9A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78" name="Graphic 77" descr="Water with solid fill">
              <a:extLst>
                <a:ext uri="{FF2B5EF4-FFF2-40B4-BE49-F238E27FC236}">
                  <a16:creationId xmlns:a16="http://schemas.microsoft.com/office/drawing/2014/main" id="{17AB3F9C-BC61-0040-9990-AFB6F22DB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79" name="Graphic 78" descr="Water with solid fill">
              <a:extLst>
                <a:ext uri="{FF2B5EF4-FFF2-40B4-BE49-F238E27FC236}">
                  <a16:creationId xmlns:a16="http://schemas.microsoft.com/office/drawing/2014/main" id="{B156CC02-A4B8-2441-9605-0409419CA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80" name="Graphic 79" descr="Water with solid fill">
              <a:extLst>
                <a:ext uri="{FF2B5EF4-FFF2-40B4-BE49-F238E27FC236}">
                  <a16:creationId xmlns:a16="http://schemas.microsoft.com/office/drawing/2014/main" id="{CF32847C-5D19-B448-A583-A62D3B0F6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81" name="Graphic 80" descr="Water with solid fill">
              <a:extLst>
                <a:ext uri="{FF2B5EF4-FFF2-40B4-BE49-F238E27FC236}">
                  <a16:creationId xmlns:a16="http://schemas.microsoft.com/office/drawing/2014/main" id="{7FF6CE93-ED2F-AB41-AF68-BC241B323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82" name="Graphic 81" descr="Water with solid fill">
              <a:extLst>
                <a:ext uri="{FF2B5EF4-FFF2-40B4-BE49-F238E27FC236}">
                  <a16:creationId xmlns:a16="http://schemas.microsoft.com/office/drawing/2014/main" id="{899250B6-49EE-A546-9563-B5932374F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83" name="Graphic 82" descr="Water with solid fill">
              <a:extLst>
                <a:ext uri="{FF2B5EF4-FFF2-40B4-BE49-F238E27FC236}">
                  <a16:creationId xmlns:a16="http://schemas.microsoft.com/office/drawing/2014/main" id="{76A00128-B0D1-C943-B15E-ABD63B1E1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84" name="Graphic 83" descr="Water with solid fill">
              <a:extLst>
                <a:ext uri="{FF2B5EF4-FFF2-40B4-BE49-F238E27FC236}">
                  <a16:creationId xmlns:a16="http://schemas.microsoft.com/office/drawing/2014/main" id="{CA0FD9E0-862F-7442-BA37-2D26DFBB1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0957D5A-425F-1947-B6EE-6A0F173EE83D}"/>
              </a:ext>
            </a:extLst>
          </p:cNvPr>
          <p:cNvGrpSpPr/>
          <p:nvPr/>
        </p:nvGrpSpPr>
        <p:grpSpPr>
          <a:xfrm>
            <a:off x="1600200" y="5869996"/>
            <a:ext cx="5351929" cy="579638"/>
            <a:chOff x="730623" y="2287415"/>
            <a:chExt cx="7090632" cy="914400"/>
          </a:xfrm>
        </p:grpSpPr>
        <p:pic>
          <p:nvPicPr>
            <p:cNvPr id="86" name="Graphic 85" descr="Water with solid fill">
              <a:extLst>
                <a:ext uri="{FF2B5EF4-FFF2-40B4-BE49-F238E27FC236}">
                  <a16:creationId xmlns:a16="http://schemas.microsoft.com/office/drawing/2014/main" id="{F0961892-E953-8044-94E7-F5267DE31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87" name="Graphic 86" descr="Water with solid fill">
              <a:extLst>
                <a:ext uri="{FF2B5EF4-FFF2-40B4-BE49-F238E27FC236}">
                  <a16:creationId xmlns:a16="http://schemas.microsoft.com/office/drawing/2014/main" id="{DE6F1AEA-855A-7041-B1ED-2B16203F8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Water with solid fill">
              <a:extLst>
                <a:ext uri="{FF2B5EF4-FFF2-40B4-BE49-F238E27FC236}">
                  <a16:creationId xmlns:a16="http://schemas.microsoft.com/office/drawing/2014/main" id="{722D2A22-44CD-B44E-B9FC-100C9ADB8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Water with solid fill">
              <a:extLst>
                <a:ext uri="{FF2B5EF4-FFF2-40B4-BE49-F238E27FC236}">
                  <a16:creationId xmlns:a16="http://schemas.microsoft.com/office/drawing/2014/main" id="{50F864D6-C6F6-5746-B81D-5476E9EC5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Water with solid fill">
              <a:extLst>
                <a:ext uri="{FF2B5EF4-FFF2-40B4-BE49-F238E27FC236}">
                  <a16:creationId xmlns:a16="http://schemas.microsoft.com/office/drawing/2014/main" id="{CF04CDE4-FE91-9B42-9BE7-566751AA0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Water with solid fill">
              <a:extLst>
                <a:ext uri="{FF2B5EF4-FFF2-40B4-BE49-F238E27FC236}">
                  <a16:creationId xmlns:a16="http://schemas.microsoft.com/office/drawing/2014/main" id="{8F7755B3-9CD2-AF46-85C6-33DDCAD69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92" name="Graphic 91" descr="Water with solid fill">
              <a:extLst>
                <a:ext uri="{FF2B5EF4-FFF2-40B4-BE49-F238E27FC236}">
                  <a16:creationId xmlns:a16="http://schemas.microsoft.com/office/drawing/2014/main" id="{B131182C-E42B-B14C-81FD-684428948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93" name="Graphic 92" descr="Water with solid fill">
              <a:extLst>
                <a:ext uri="{FF2B5EF4-FFF2-40B4-BE49-F238E27FC236}">
                  <a16:creationId xmlns:a16="http://schemas.microsoft.com/office/drawing/2014/main" id="{8841BD6D-738C-F34F-9B38-C99CE0E68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94" name="Graphic 93" descr="Water with solid fill">
              <a:extLst>
                <a:ext uri="{FF2B5EF4-FFF2-40B4-BE49-F238E27FC236}">
                  <a16:creationId xmlns:a16="http://schemas.microsoft.com/office/drawing/2014/main" id="{44936E63-0799-6746-AA92-8512E682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95" name="Graphic 94" descr="Water with solid fill">
              <a:extLst>
                <a:ext uri="{FF2B5EF4-FFF2-40B4-BE49-F238E27FC236}">
                  <a16:creationId xmlns:a16="http://schemas.microsoft.com/office/drawing/2014/main" id="{535AB99D-4D21-CC4C-8895-991D167B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72F53BB-A58F-C744-B60F-47E0309E4286}"/>
              </a:ext>
            </a:extLst>
          </p:cNvPr>
          <p:cNvGrpSpPr/>
          <p:nvPr/>
        </p:nvGrpSpPr>
        <p:grpSpPr>
          <a:xfrm>
            <a:off x="1600200" y="4515380"/>
            <a:ext cx="5351929" cy="579638"/>
            <a:chOff x="730623" y="2287415"/>
            <a:chExt cx="7090632" cy="914400"/>
          </a:xfrm>
        </p:grpSpPr>
        <p:pic>
          <p:nvPicPr>
            <p:cNvPr id="97" name="Graphic 96" descr="Water with solid fill">
              <a:extLst>
                <a:ext uri="{FF2B5EF4-FFF2-40B4-BE49-F238E27FC236}">
                  <a16:creationId xmlns:a16="http://schemas.microsoft.com/office/drawing/2014/main" id="{168B0D14-0D8A-0844-905A-D86C063EE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98" name="Graphic 97" descr="Water with solid fill">
              <a:extLst>
                <a:ext uri="{FF2B5EF4-FFF2-40B4-BE49-F238E27FC236}">
                  <a16:creationId xmlns:a16="http://schemas.microsoft.com/office/drawing/2014/main" id="{4B5814DA-63E8-8E4F-B56F-5FA440CA0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99" name="Graphic 98" descr="Water with solid fill">
              <a:extLst>
                <a:ext uri="{FF2B5EF4-FFF2-40B4-BE49-F238E27FC236}">
                  <a16:creationId xmlns:a16="http://schemas.microsoft.com/office/drawing/2014/main" id="{54DAF24E-9D17-724C-84E5-9C68A125D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00" name="Graphic 99" descr="Water with solid fill">
              <a:extLst>
                <a:ext uri="{FF2B5EF4-FFF2-40B4-BE49-F238E27FC236}">
                  <a16:creationId xmlns:a16="http://schemas.microsoft.com/office/drawing/2014/main" id="{D3CBC7C1-40B7-B04F-B91D-C54A8456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01" name="Graphic 100" descr="Water with solid fill">
              <a:extLst>
                <a:ext uri="{FF2B5EF4-FFF2-40B4-BE49-F238E27FC236}">
                  <a16:creationId xmlns:a16="http://schemas.microsoft.com/office/drawing/2014/main" id="{2E104FF9-D964-524F-B7FA-55D99F03D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02" name="Graphic 101" descr="Water with solid fill">
              <a:extLst>
                <a:ext uri="{FF2B5EF4-FFF2-40B4-BE49-F238E27FC236}">
                  <a16:creationId xmlns:a16="http://schemas.microsoft.com/office/drawing/2014/main" id="{5B5B7F59-6E33-9241-B545-57FC49B09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03" name="Graphic 102" descr="Water with solid fill">
              <a:extLst>
                <a:ext uri="{FF2B5EF4-FFF2-40B4-BE49-F238E27FC236}">
                  <a16:creationId xmlns:a16="http://schemas.microsoft.com/office/drawing/2014/main" id="{B1C6EA2C-F3D1-F44D-BF58-61D750011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04" name="Graphic 103" descr="Water with solid fill">
              <a:extLst>
                <a:ext uri="{FF2B5EF4-FFF2-40B4-BE49-F238E27FC236}">
                  <a16:creationId xmlns:a16="http://schemas.microsoft.com/office/drawing/2014/main" id="{73DF87BB-B492-2F47-B453-D28DA0FBF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5B2715F6-5AE4-E740-9C39-C6482933A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06" name="Graphic 105" descr="Water with solid fill">
              <a:extLst>
                <a:ext uri="{FF2B5EF4-FFF2-40B4-BE49-F238E27FC236}">
                  <a16:creationId xmlns:a16="http://schemas.microsoft.com/office/drawing/2014/main" id="{6340B255-689D-8045-A1D7-8BF0BE18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6CB90A6-F997-5D4E-A3B4-F0AB7F47CA89}"/>
              </a:ext>
            </a:extLst>
          </p:cNvPr>
          <p:cNvGrpSpPr/>
          <p:nvPr/>
        </p:nvGrpSpPr>
        <p:grpSpPr>
          <a:xfrm>
            <a:off x="1600200" y="4966918"/>
            <a:ext cx="5351929" cy="579638"/>
            <a:chOff x="730623" y="2287415"/>
            <a:chExt cx="7090632" cy="914400"/>
          </a:xfrm>
        </p:grpSpPr>
        <p:pic>
          <p:nvPicPr>
            <p:cNvPr id="108" name="Graphic 107" descr="Water with solid fill">
              <a:extLst>
                <a:ext uri="{FF2B5EF4-FFF2-40B4-BE49-F238E27FC236}">
                  <a16:creationId xmlns:a16="http://schemas.microsoft.com/office/drawing/2014/main" id="{D50CCD3C-5A39-7D4F-86BB-B5C308958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109" name="Graphic 108" descr="Water with solid fill">
              <a:extLst>
                <a:ext uri="{FF2B5EF4-FFF2-40B4-BE49-F238E27FC236}">
                  <a16:creationId xmlns:a16="http://schemas.microsoft.com/office/drawing/2014/main" id="{F0F0A85A-E599-EA4A-BED0-A29076598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110" name="Graphic 109" descr="Water with solid fill">
              <a:extLst>
                <a:ext uri="{FF2B5EF4-FFF2-40B4-BE49-F238E27FC236}">
                  <a16:creationId xmlns:a16="http://schemas.microsoft.com/office/drawing/2014/main" id="{3D15D69F-4B0B-A341-9AC0-588D783DC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11" name="Graphic 110" descr="Water with solid fill">
              <a:extLst>
                <a:ext uri="{FF2B5EF4-FFF2-40B4-BE49-F238E27FC236}">
                  <a16:creationId xmlns:a16="http://schemas.microsoft.com/office/drawing/2014/main" id="{D8446294-8958-C54A-A5DA-8E8E7C865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12" name="Graphic 111" descr="Water with solid fill">
              <a:extLst>
                <a:ext uri="{FF2B5EF4-FFF2-40B4-BE49-F238E27FC236}">
                  <a16:creationId xmlns:a16="http://schemas.microsoft.com/office/drawing/2014/main" id="{0EB38C63-DAEC-8244-9B36-CCCF181EF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13" name="Graphic 112" descr="Water with solid fill">
              <a:extLst>
                <a:ext uri="{FF2B5EF4-FFF2-40B4-BE49-F238E27FC236}">
                  <a16:creationId xmlns:a16="http://schemas.microsoft.com/office/drawing/2014/main" id="{AAF2B487-E052-BA4E-BB5F-9DB41BA7A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14" name="Graphic 113" descr="Water with solid fill">
              <a:extLst>
                <a:ext uri="{FF2B5EF4-FFF2-40B4-BE49-F238E27FC236}">
                  <a16:creationId xmlns:a16="http://schemas.microsoft.com/office/drawing/2014/main" id="{E17A942E-006B-CD4B-B438-0558215D9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15" name="Graphic 114" descr="Water with solid fill">
              <a:extLst>
                <a:ext uri="{FF2B5EF4-FFF2-40B4-BE49-F238E27FC236}">
                  <a16:creationId xmlns:a16="http://schemas.microsoft.com/office/drawing/2014/main" id="{7120101F-0843-EC41-96B4-85AE2C16F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16" name="Graphic 115" descr="Water with solid fill">
              <a:extLst>
                <a:ext uri="{FF2B5EF4-FFF2-40B4-BE49-F238E27FC236}">
                  <a16:creationId xmlns:a16="http://schemas.microsoft.com/office/drawing/2014/main" id="{195D2F26-B635-4649-901D-A0AE02FBD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17" name="Graphic 116" descr="Water with solid fill">
              <a:extLst>
                <a:ext uri="{FF2B5EF4-FFF2-40B4-BE49-F238E27FC236}">
                  <a16:creationId xmlns:a16="http://schemas.microsoft.com/office/drawing/2014/main" id="{CCC9B49F-A63D-A741-BC61-4D685F94A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4C80D5D-A1DA-1440-A229-C74CAC86F4A9}"/>
              </a:ext>
            </a:extLst>
          </p:cNvPr>
          <p:cNvGrpSpPr/>
          <p:nvPr/>
        </p:nvGrpSpPr>
        <p:grpSpPr>
          <a:xfrm>
            <a:off x="1600200" y="5418456"/>
            <a:ext cx="5351929" cy="579638"/>
            <a:chOff x="730623" y="2287415"/>
            <a:chExt cx="7090632" cy="914400"/>
          </a:xfrm>
        </p:grpSpPr>
        <p:pic>
          <p:nvPicPr>
            <p:cNvPr id="119" name="Graphic 118" descr="Water with solid fill">
              <a:extLst>
                <a:ext uri="{FF2B5EF4-FFF2-40B4-BE49-F238E27FC236}">
                  <a16:creationId xmlns:a16="http://schemas.microsoft.com/office/drawing/2014/main" id="{D1AFC603-7541-B644-A4F7-724713930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120" name="Graphic 119" descr="Water with solid fill">
              <a:extLst>
                <a:ext uri="{FF2B5EF4-FFF2-40B4-BE49-F238E27FC236}">
                  <a16:creationId xmlns:a16="http://schemas.microsoft.com/office/drawing/2014/main" id="{02199C3D-1945-864E-8153-8FA2C47C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121" name="Graphic 120" descr="Water with solid fill">
              <a:extLst>
                <a:ext uri="{FF2B5EF4-FFF2-40B4-BE49-F238E27FC236}">
                  <a16:creationId xmlns:a16="http://schemas.microsoft.com/office/drawing/2014/main" id="{8D9664C0-878F-1B41-B76A-E2BE13203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22" name="Graphic 121" descr="Water with solid fill">
              <a:extLst>
                <a:ext uri="{FF2B5EF4-FFF2-40B4-BE49-F238E27FC236}">
                  <a16:creationId xmlns:a16="http://schemas.microsoft.com/office/drawing/2014/main" id="{927E1ACD-D797-BA48-A517-96822E5CE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23" name="Graphic 122" descr="Water with solid fill">
              <a:extLst>
                <a:ext uri="{FF2B5EF4-FFF2-40B4-BE49-F238E27FC236}">
                  <a16:creationId xmlns:a16="http://schemas.microsoft.com/office/drawing/2014/main" id="{E3D3881F-A0AE-4945-AB13-5B9F26DC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24" name="Graphic 123" descr="Water with solid fill">
              <a:extLst>
                <a:ext uri="{FF2B5EF4-FFF2-40B4-BE49-F238E27FC236}">
                  <a16:creationId xmlns:a16="http://schemas.microsoft.com/office/drawing/2014/main" id="{764CB451-EAE9-144D-B41E-02F3DC09F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25" name="Graphic 124" descr="Water with solid fill">
              <a:extLst>
                <a:ext uri="{FF2B5EF4-FFF2-40B4-BE49-F238E27FC236}">
                  <a16:creationId xmlns:a16="http://schemas.microsoft.com/office/drawing/2014/main" id="{65EA882F-E2C1-6445-B35E-6DDA5FBF8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26" name="Graphic 125" descr="Water with solid fill">
              <a:extLst>
                <a:ext uri="{FF2B5EF4-FFF2-40B4-BE49-F238E27FC236}">
                  <a16:creationId xmlns:a16="http://schemas.microsoft.com/office/drawing/2014/main" id="{9D1F0FA9-E313-C149-9BB1-4BEAA3367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27" name="Graphic 126" descr="Water with solid fill">
              <a:extLst>
                <a:ext uri="{FF2B5EF4-FFF2-40B4-BE49-F238E27FC236}">
                  <a16:creationId xmlns:a16="http://schemas.microsoft.com/office/drawing/2014/main" id="{24FF5E0C-1786-8342-881E-B396B1388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28" name="Graphic 127" descr="Water with solid fill">
              <a:extLst>
                <a:ext uri="{FF2B5EF4-FFF2-40B4-BE49-F238E27FC236}">
                  <a16:creationId xmlns:a16="http://schemas.microsoft.com/office/drawing/2014/main" id="{C0FACBC7-2508-3441-9B9E-9ED217FC1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B406A422-CEC0-0A42-AAAF-85E6B79976E5}"/>
              </a:ext>
            </a:extLst>
          </p:cNvPr>
          <p:cNvSpPr txBox="1"/>
          <p:nvPr/>
        </p:nvSpPr>
        <p:spPr>
          <a:xfrm>
            <a:off x="7439058" y="1653988"/>
            <a:ext cx="4152307" cy="2537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100% of all water</a:t>
            </a:r>
          </a:p>
          <a:p>
            <a:r>
              <a:rPr lang="en-US" sz="4000" dirty="0"/>
              <a:t>on Earth  </a:t>
            </a:r>
          </a:p>
        </p:txBody>
      </p:sp>
    </p:spTree>
    <p:extLst>
      <p:ext uri="{BB962C8B-B14F-4D97-AF65-F5344CB8AC3E}">
        <p14:creationId xmlns:p14="http://schemas.microsoft.com/office/powerpoint/2010/main" val="1724477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4EDF89-158A-E24E-BAEC-0837B8E2E24E}"/>
              </a:ext>
            </a:extLst>
          </p:cNvPr>
          <p:cNvSpPr txBox="1">
            <a:spLocks/>
          </p:cNvSpPr>
          <p:nvPr/>
        </p:nvSpPr>
        <p:spPr>
          <a:xfrm>
            <a:off x="838200" y="290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How much freshwater is there?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D889A9-20E4-A042-89FF-AEA878341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0" y="5427186"/>
            <a:ext cx="3210560" cy="13255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F198AB7-9F57-094A-B6C1-DECB5F0A6F63}"/>
              </a:ext>
            </a:extLst>
          </p:cNvPr>
          <p:cNvGrpSpPr/>
          <p:nvPr/>
        </p:nvGrpSpPr>
        <p:grpSpPr>
          <a:xfrm>
            <a:off x="1600200" y="1354614"/>
            <a:ext cx="5351929" cy="579638"/>
            <a:chOff x="730623" y="2287415"/>
            <a:chExt cx="7090632" cy="914400"/>
          </a:xfrm>
        </p:grpSpPr>
        <p:pic>
          <p:nvPicPr>
            <p:cNvPr id="7" name="Graphic 6" descr="Water with solid fill">
              <a:extLst>
                <a:ext uri="{FF2B5EF4-FFF2-40B4-BE49-F238E27FC236}">
                  <a16:creationId xmlns:a16="http://schemas.microsoft.com/office/drawing/2014/main" id="{07172672-07C0-7C4B-8BD2-6C002ABAD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Water with solid fill">
              <a:extLst>
                <a:ext uri="{FF2B5EF4-FFF2-40B4-BE49-F238E27FC236}">
                  <a16:creationId xmlns:a16="http://schemas.microsoft.com/office/drawing/2014/main" id="{8862B684-FD5E-9C49-A619-A3F6FAB49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Water with solid fill">
              <a:extLst>
                <a:ext uri="{FF2B5EF4-FFF2-40B4-BE49-F238E27FC236}">
                  <a16:creationId xmlns:a16="http://schemas.microsoft.com/office/drawing/2014/main" id="{88450629-24D5-C44B-81AA-0D115E6B0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Water with solid fill">
              <a:extLst>
                <a:ext uri="{FF2B5EF4-FFF2-40B4-BE49-F238E27FC236}">
                  <a16:creationId xmlns:a16="http://schemas.microsoft.com/office/drawing/2014/main" id="{1DD869F9-64BD-3048-BDB9-97D9C472A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Water with solid fill">
              <a:extLst>
                <a:ext uri="{FF2B5EF4-FFF2-40B4-BE49-F238E27FC236}">
                  <a16:creationId xmlns:a16="http://schemas.microsoft.com/office/drawing/2014/main" id="{1D03FA0D-CDF6-7241-9E21-A8646B348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Water with solid fill">
              <a:extLst>
                <a:ext uri="{FF2B5EF4-FFF2-40B4-BE49-F238E27FC236}">
                  <a16:creationId xmlns:a16="http://schemas.microsoft.com/office/drawing/2014/main" id="{F3C3001D-FA14-0849-A8C6-212E9844E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Water with solid fill">
              <a:extLst>
                <a:ext uri="{FF2B5EF4-FFF2-40B4-BE49-F238E27FC236}">
                  <a16:creationId xmlns:a16="http://schemas.microsoft.com/office/drawing/2014/main" id="{11827AC9-C0D3-A044-BCF9-8615FFAC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Water with solid fill">
              <a:extLst>
                <a:ext uri="{FF2B5EF4-FFF2-40B4-BE49-F238E27FC236}">
                  <a16:creationId xmlns:a16="http://schemas.microsoft.com/office/drawing/2014/main" id="{F94D3E7E-92AD-7947-8040-9AC39E952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Water with solid fill">
              <a:extLst>
                <a:ext uri="{FF2B5EF4-FFF2-40B4-BE49-F238E27FC236}">
                  <a16:creationId xmlns:a16="http://schemas.microsoft.com/office/drawing/2014/main" id="{1469351D-86F7-6748-BADE-EBEA47BE1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Water with solid fill">
              <a:extLst>
                <a:ext uri="{FF2B5EF4-FFF2-40B4-BE49-F238E27FC236}">
                  <a16:creationId xmlns:a16="http://schemas.microsoft.com/office/drawing/2014/main" id="{0E915DFC-0C7F-664A-A26B-2A4965BA9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6C031D-79A7-3E44-B843-2E1A5BFEC404}"/>
              </a:ext>
            </a:extLst>
          </p:cNvPr>
          <p:cNvGrpSpPr/>
          <p:nvPr/>
        </p:nvGrpSpPr>
        <p:grpSpPr>
          <a:xfrm>
            <a:off x="1600200" y="1806152"/>
            <a:ext cx="5351929" cy="579638"/>
            <a:chOff x="730623" y="2287415"/>
            <a:chExt cx="7090632" cy="914400"/>
          </a:xfrm>
          <a:noFill/>
        </p:grpSpPr>
        <p:pic>
          <p:nvPicPr>
            <p:cNvPr id="20" name="Graphic 19" descr="Water with solid fill">
              <a:extLst>
                <a:ext uri="{FF2B5EF4-FFF2-40B4-BE49-F238E27FC236}">
                  <a16:creationId xmlns:a16="http://schemas.microsoft.com/office/drawing/2014/main" id="{4E44C709-87BE-7F47-9146-E825BB6B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Water with solid fill">
              <a:extLst>
                <a:ext uri="{FF2B5EF4-FFF2-40B4-BE49-F238E27FC236}">
                  <a16:creationId xmlns:a16="http://schemas.microsoft.com/office/drawing/2014/main" id="{5D4FC65D-EDE1-8243-A51C-2845AF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Water with solid fill">
              <a:extLst>
                <a:ext uri="{FF2B5EF4-FFF2-40B4-BE49-F238E27FC236}">
                  <a16:creationId xmlns:a16="http://schemas.microsoft.com/office/drawing/2014/main" id="{32E6619B-EA5C-BB48-918C-858ADD2D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Water with solid fill">
              <a:extLst>
                <a:ext uri="{FF2B5EF4-FFF2-40B4-BE49-F238E27FC236}">
                  <a16:creationId xmlns:a16="http://schemas.microsoft.com/office/drawing/2014/main" id="{FEB8F210-CE84-144F-9603-FC9EBC564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Water with solid fill">
              <a:extLst>
                <a:ext uri="{FF2B5EF4-FFF2-40B4-BE49-F238E27FC236}">
                  <a16:creationId xmlns:a16="http://schemas.microsoft.com/office/drawing/2014/main" id="{9CE6181A-5A77-9345-8BCD-84AA223C3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Water with solid fill">
              <a:extLst>
                <a:ext uri="{FF2B5EF4-FFF2-40B4-BE49-F238E27FC236}">
                  <a16:creationId xmlns:a16="http://schemas.microsoft.com/office/drawing/2014/main" id="{F13B748A-A1D9-BC40-ABB7-57E848F1E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Water with solid fill">
              <a:extLst>
                <a:ext uri="{FF2B5EF4-FFF2-40B4-BE49-F238E27FC236}">
                  <a16:creationId xmlns:a16="http://schemas.microsoft.com/office/drawing/2014/main" id="{DDB7AFBA-9CE3-F74D-BD0B-4E51EB3E3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Water with solid fill">
              <a:extLst>
                <a:ext uri="{FF2B5EF4-FFF2-40B4-BE49-F238E27FC236}">
                  <a16:creationId xmlns:a16="http://schemas.microsoft.com/office/drawing/2014/main" id="{24D8B96E-79FC-E649-828F-B48DC151D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Water with solid fill">
              <a:extLst>
                <a:ext uri="{FF2B5EF4-FFF2-40B4-BE49-F238E27FC236}">
                  <a16:creationId xmlns:a16="http://schemas.microsoft.com/office/drawing/2014/main" id="{BE3E4B67-067C-C447-9C87-828FF4635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Water with solid fill">
              <a:extLst>
                <a:ext uri="{FF2B5EF4-FFF2-40B4-BE49-F238E27FC236}">
                  <a16:creationId xmlns:a16="http://schemas.microsoft.com/office/drawing/2014/main" id="{16AEAF15-B412-1340-AB33-17FEA974C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6B23F3C-D073-8542-8BA0-8C60A78337F8}"/>
              </a:ext>
            </a:extLst>
          </p:cNvPr>
          <p:cNvGrpSpPr/>
          <p:nvPr/>
        </p:nvGrpSpPr>
        <p:grpSpPr>
          <a:xfrm>
            <a:off x="1600200" y="2257690"/>
            <a:ext cx="5351929" cy="579638"/>
            <a:chOff x="730623" y="2287415"/>
            <a:chExt cx="7090632" cy="914400"/>
          </a:xfrm>
          <a:noFill/>
        </p:grpSpPr>
        <p:pic>
          <p:nvPicPr>
            <p:cNvPr id="31" name="Graphic 30" descr="Water with solid fill">
              <a:extLst>
                <a:ext uri="{FF2B5EF4-FFF2-40B4-BE49-F238E27FC236}">
                  <a16:creationId xmlns:a16="http://schemas.microsoft.com/office/drawing/2014/main" id="{69883535-3DEE-024D-A242-DFD25F107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Water with solid fill">
              <a:extLst>
                <a:ext uri="{FF2B5EF4-FFF2-40B4-BE49-F238E27FC236}">
                  <a16:creationId xmlns:a16="http://schemas.microsoft.com/office/drawing/2014/main" id="{52E7069F-4EC7-1949-AE51-51288C9D4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33" name="Graphic 32" descr="Water with solid fill">
              <a:extLst>
                <a:ext uri="{FF2B5EF4-FFF2-40B4-BE49-F238E27FC236}">
                  <a16:creationId xmlns:a16="http://schemas.microsoft.com/office/drawing/2014/main" id="{E4DEDA0E-7352-824C-8491-F66C20FE2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Water with solid fill">
              <a:extLst>
                <a:ext uri="{FF2B5EF4-FFF2-40B4-BE49-F238E27FC236}">
                  <a16:creationId xmlns:a16="http://schemas.microsoft.com/office/drawing/2014/main" id="{FB402EAF-63A6-B841-80CE-0C29D12A9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Water with solid fill">
              <a:extLst>
                <a:ext uri="{FF2B5EF4-FFF2-40B4-BE49-F238E27FC236}">
                  <a16:creationId xmlns:a16="http://schemas.microsoft.com/office/drawing/2014/main" id="{119F7C0D-5EEA-EC40-A3F0-5A33B17F2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Water with solid fill">
              <a:extLst>
                <a:ext uri="{FF2B5EF4-FFF2-40B4-BE49-F238E27FC236}">
                  <a16:creationId xmlns:a16="http://schemas.microsoft.com/office/drawing/2014/main" id="{3A15E709-0FC6-DC49-ABCB-EC65F013E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Water with solid fill">
              <a:extLst>
                <a:ext uri="{FF2B5EF4-FFF2-40B4-BE49-F238E27FC236}">
                  <a16:creationId xmlns:a16="http://schemas.microsoft.com/office/drawing/2014/main" id="{07FC6E53-8395-F149-9406-C8769201C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Water with solid fill">
              <a:extLst>
                <a:ext uri="{FF2B5EF4-FFF2-40B4-BE49-F238E27FC236}">
                  <a16:creationId xmlns:a16="http://schemas.microsoft.com/office/drawing/2014/main" id="{CE6CA80A-C937-6E44-91C8-C6D94112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Water with solid fill">
              <a:extLst>
                <a:ext uri="{FF2B5EF4-FFF2-40B4-BE49-F238E27FC236}">
                  <a16:creationId xmlns:a16="http://schemas.microsoft.com/office/drawing/2014/main" id="{F7530D58-B3B1-4A4F-9100-63FB8E2E3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Water with solid fill">
              <a:extLst>
                <a:ext uri="{FF2B5EF4-FFF2-40B4-BE49-F238E27FC236}">
                  <a16:creationId xmlns:a16="http://schemas.microsoft.com/office/drawing/2014/main" id="{2C77EF74-FF1D-6644-AE44-F18CEFE7F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B5E45B-0D78-EF48-A243-12845A577A10}"/>
              </a:ext>
            </a:extLst>
          </p:cNvPr>
          <p:cNvGrpSpPr/>
          <p:nvPr/>
        </p:nvGrpSpPr>
        <p:grpSpPr>
          <a:xfrm>
            <a:off x="1600200" y="2709228"/>
            <a:ext cx="5351929" cy="579638"/>
            <a:chOff x="730623" y="2287415"/>
            <a:chExt cx="7090632" cy="914400"/>
          </a:xfrm>
          <a:noFill/>
        </p:grpSpPr>
        <p:pic>
          <p:nvPicPr>
            <p:cNvPr id="42" name="Graphic 41" descr="Water with solid fill">
              <a:extLst>
                <a:ext uri="{FF2B5EF4-FFF2-40B4-BE49-F238E27FC236}">
                  <a16:creationId xmlns:a16="http://schemas.microsoft.com/office/drawing/2014/main" id="{5352242A-58D2-6349-84BF-E4CA07B9C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Water with solid fill">
              <a:extLst>
                <a:ext uri="{FF2B5EF4-FFF2-40B4-BE49-F238E27FC236}">
                  <a16:creationId xmlns:a16="http://schemas.microsoft.com/office/drawing/2014/main" id="{E55C9033-CB1E-274E-A776-37F9A210F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Water with solid fill">
              <a:extLst>
                <a:ext uri="{FF2B5EF4-FFF2-40B4-BE49-F238E27FC236}">
                  <a16:creationId xmlns:a16="http://schemas.microsoft.com/office/drawing/2014/main" id="{9CB1C689-4AE1-6640-B8DA-17CBB4A81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Water with solid fill">
              <a:extLst>
                <a:ext uri="{FF2B5EF4-FFF2-40B4-BE49-F238E27FC236}">
                  <a16:creationId xmlns:a16="http://schemas.microsoft.com/office/drawing/2014/main" id="{7B268FA4-9EE7-234B-A65F-ED037FB2A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Water with solid fill">
              <a:extLst>
                <a:ext uri="{FF2B5EF4-FFF2-40B4-BE49-F238E27FC236}">
                  <a16:creationId xmlns:a16="http://schemas.microsoft.com/office/drawing/2014/main" id="{6F30D052-50A2-3F42-8673-E7AAA3242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Water with solid fill">
              <a:extLst>
                <a:ext uri="{FF2B5EF4-FFF2-40B4-BE49-F238E27FC236}">
                  <a16:creationId xmlns:a16="http://schemas.microsoft.com/office/drawing/2014/main" id="{1D053F4A-6A96-7045-91B2-E37A27DB7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48" name="Graphic 47" descr="Water with solid fill">
              <a:extLst>
                <a:ext uri="{FF2B5EF4-FFF2-40B4-BE49-F238E27FC236}">
                  <a16:creationId xmlns:a16="http://schemas.microsoft.com/office/drawing/2014/main" id="{7429C54A-DC6B-A349-8E37-78CBC6DED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Water with solid fill">
              <a:extLst>
                <a:ext uri="{FF2B5EF4-FFF2-40B4-BE49-F238E27FC236}">
                  <a16:creationId xmlns:a16="http://schemas.microsoft.com/office/drawing/2014/main" id="{EAD6CC52-9251-A941-9C44-480F4E4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Water with solid fill">
              <a:extLst>
                <a:ext uri="{FF2B5EF4-FFF2-40B4-BE49-F238E27FC236}">
                  <a16:creationId xmlns:a16="http://schemas.microsoft.com/office/drawing/2014/main" id="{B6B4D39F-3C78-034D-BD9E-4DF1F06AE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Water with solid fill">
              <a:extLst>
                <a:ext uri="{FF2B5EF4-FFF2-40B4-BE49-F238E27FC236}">
                  <a16:creationId xmlns:a16="http://schemas.microsoft.com/office/drawing/2014/main" id="{C3EE9B1B-61F5-E845-A84A-53577C1C2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1E7A97B-6A62-464F-9329-8569BE0EC07C}"/>
              </a:ext>
            </a:extLst>
          </p:cNvPr>
          <p:cNvGrpSpPr/>
          <p:nvPr/>
        </p:nvGrpSpPr>
        <p:grpSpPr>
          <a:xfrm>
            <a:off x="1600200" y="3160766"/>
            <a:ext cx="5351929" cy="579638"/>
            <a:chOff x="730623" y="2287415"/>
            <a:chExt cx="7090632" cy="914400"/>
          </a:xfrm>
          <a:noFill/>
        </p:grpSpPr>
        <p:pic>
          <p:nvPicPr>
            <p:cNvPr id="53" name="Graphic 52" descr="Water with solid fill">
              <a:extLst>
                <a:ext uri="{FF2B5EF4-FFF2-40B4-BE49-F238E27FC236}">
                  <a16:creationId xmlns:a16="http://schemas.microsoft.com/office/drawing/2014/main" id="{74C2C274-10EB-7241-B53F-A139BADCB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54" name="Graphic 53" descr="Water with solid fill">
              <a:extLst>
                <a:ext uri="{FF2B5EF4-FFF2-40B4-BE49-F238E27FC236}">
                  <a16:creationId xmlns:a16="http://schemas.microsoft.com/office/drawing/2014/main" id="{B3E406B5-F543-B44D-BDB0-C918C7D87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Water with solid fill">
              <a:extLst>
                <a:ext uri="{FF2B5EF4-FFF2-40B4-BE49-F238E27FC236}">
                  <a16:creationId xmlns:a16="http://schemas.microsoft.com/office/drawing/2014/main" id="{B4DC3785-8060-B044-8FAB-27F569D83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56" name="Graphic 55" descr="Water with solid fill">
              <a:extLst>
                <a:ext uri="{FF2B5EF4-FFF2-40B4-BE49-F238E27FC236}">
                  <a16:creationId xmlns:a16="http://schemas.microsoft.com/office/drawing/2014/main" id="{07F6304F-0CAF-6B45-B16E-2BE482CA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57" name="Graphic 56" descr="Water with solid fill">
              <a:extLst>
                <a:ext uri="{FF2B5EF4-FFF2-40B4-BE49-F238E27FC236}">
                  <a16:creationId xmlns:a16="http://schemas.microsoft.com/office/drawing/2014/main" id="{27287773-F3BC-424F-8ED6-F2E958577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58" name="Graphic 57" descr="Water with solid fill">
              <a:extLst>
                <a:ext uri="{FF2B5EF4-FFF2-40B4-BE49-F238E27FC236}">
                  <a16:creationId xmlns:a16="http://schemas.microsoft.com/office/drawing/2014/main" id="{1A4F5437-EB3F-574B-B65D-0CEE20720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59" name="Graphic 58" descr="Water with solid fill">
              <a:extLst>
                <a:ext uri="{FF2B5EF4-FFF2-40B4-BE49-F238E27FC236}">
                  <a16:creationId xmlns:a16="http://schemas.microsoft.com/office/drawing/2014/main" id="{9CC1D6A1-CE83-4548-BD09-DF72123B7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60" name="Graphic 59" descr="Water with solid fill">
              <a:extLst>
                <a:ext uri="{FF2B5EF4-FFF2-40B4-BE49-F238E27FC236}">
                  <a16:creationId xmlns:a16="http://schemas.microsoft.com/office/drawing/2014/main" id="{F22E1588-041E-1944-9930-4D4578D2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61" name="Graphic 60" descr="Water with solid fill">
              <a:extLst>
                <a:ext uri="{FF2B5EF4-FFF2-40B4-BE49-F238E27FC236}">
                  <a16:creationId xmlns:a16="http://schemas.microsoft.com/office/drawing/2014/main" id="{056E68C9-4ABF-1443-AF18-398BEDD69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Water with solid fill">
              <a:extLst>
                <a:ext uri="{FF2B5EF4-FFF2-40B4-BE49-F238E27FC236}">
                  <a16:creationId xmlns:a16="http://schemas.microsoft.com/office/drawing/2014/main" id="{66B80130-E1A7-4B49-A38F-61BA3645A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D5CA1EB-C686-D341-8B2B-963BAD0AC481}"/>
              </a:ext>
            </a:extLst>
          </p:cNvPr>
          <p:cNvGrpSpPr/>
          <p:nvPr/>
        </p:nvGrpSpPr>
        <p:grpSpPr>
          <a:xfrm>
            <a:off x="1600200" y="3612304"/>
            <a:ext cx="5351929" cy="579638"/>
            <a:chOff x="730623" y="2287415"/>
            <a:chExt cx="7090632" cy="914400"/>
          </a:xfrm>
          <a:noFill/>
        </p:grpSpPr>
        <p:pic>
          <p:nvPicPr>
            <p:cNvPr id="64" name="Graphic 63" descr="Water with solid fill">
              <a:extLst>
                <a:ext uri="{FF2B5EF4-FFF2-40B4-BE49-F238E27FC236}">
                  <a16:creationId xmlns:a16="http://schemas.microsoft.com/office/drawing/2014/main" id="{3C532E04-C5F6-DD4C-89BB-10050056C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65" name="Graphic 64" descr="Water with solid fill">
              <a:extLst>
                <a:ext uri="{FF2B5EF4-FFF2-40B4-BE49-F238E27FC236}">
                  <a16:creationId xmlns:a16="http://schemas.microsoft.com/office/drawing/2014/main" id="{ECDF7251-9CA8-1040-A91A-FD86EBE59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66" name="Graphic 65" descr="Water with solid fill">
              <a:extLst>
                <a:ext uri="{FF2B5EF4-FFF2-40B4-BE49-F238E27FC236}">
                  <a16:creationId xmlns:a16="http://schemas.microsoft.com/office/drawing/2014/main" id="{5E9E7897-576C-634D-8C7A-965A5FA13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67" name="Graphic 66" descr="Water with solid fill">
              <a:extLst>
                <a:ext uri="{FF2B5EF4-FFF2-40B4-BE49-F238E27FC236}">
                  <a16:creationId xmlns:a16="http://schemas.microsoft.com/office/drawing/2014/main" id="{E9B6A989-F947-8441-9B22-6457261E5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68" name="Graphic 67" descr="Water with solid fill">
              <a:extLst>
                <a:ext uri="{FF2B5EF4-FFF2-40B4-BE49-F238E27FC236}">
                  <a16:creationId xmlns:a16="http://schemas.microsoft.com/office/drawing/2014/main" id="{BB677A94-1A13-0147-9FA3-FEF134965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69" name="Graphic 68" descr="Water with solid fill">
              <a:extLst>
                <a:ext uri="{FF2B5EF4-FFF2-40B4-BE49-F238E27FC236}">
                  <a16:creationId xmlns:a16="http://schemas.microsoft.com/office/drawing/2014/main" id="{D176A376-0233-0E42-93D0-F415C92EF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70" name="Graphic 69" descr="Water with solid fill">
              <a:extLst>
                <a:ext uri="{FF2B5EF4-FFF2-40B4-BE49-F238E27FC236}">
                  <a16:creationId xmlns:a16="http://schemas.microsoft.com/office/drawing/2014/main" id="{C521492F-62FD-914B-80CD-DB97D09E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71" name="Graphic 70" descr="Water with solid fill">
              <a:extLst>
                <a:ext uri="{FF2B5EF4-FFF2-40B4-BE49-F238E27FC236}">
                  <a16:creationId xmlns:a16="http://schemas.microsoft.com/office/drawing/2014/main" id="{26288FB4-50A1-4648-BC28-2EE5D9354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72" name="Graphic 71" descr="Water with solid fill">
              <a:extLst>
                <a:ext uri="{FF2B5EF4-FFF2-40B4-BE49-F238E27FC236}">
                  <a16:creationId xmlns:a16="http://schemas.microsoft.com/office/drawing/2014/main" id="{0824C83B-761F-8A49-8059-212C76F0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Water with solid fill">
              <a:extLst>
                <a:ext uri="{FF2B5EF4-FFF2-40B4-BE49-F238E27FC236}">
                  <a16:creationId xmlns:a16="http://schemas.microsoft.com/office/drawing/2014/main" id="{36ACEF4E-1649-E74F-9C29-F03CA2309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CED967E-D625-7F45-8624-083F2583F52E}"/>
              </a:ext>
            </a:extLst>
          </p:cNvPr>
          <p:cNvGrpSpPr/>
          <p:nvPr/>
        </p:nvGrpSpPr>
        <p:grpSpPr>
          <a:xfrm>
            <a:off x="1600200" y="4063842"/>
            <a:ext cx="5351929" cy="579638"/>
            <a:chOff x="730623" y="2287415"/>
            <a:chExt cx="7090632" cy="914400"/>
          </a:xfrm>
          <a:noFill/>
        </p:grpSpPr>
        <p:pic>
          <p:nvPicPr>
            <p:cNvPr id="75" name="Graphic 74" descr="Water with solid fill">
              <a:extLst>
                <a:ext uri="{FF2B5EF4-FFF2-40B4-BE49-F238E27FC236}">
                  <a16:creationId xmlns:a16="http://schemas.microsoft.com/office/drawing/2014/main" id="{55531E05-7A9E-D84D-8746-2519F7DE3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76" name="Graphic 75" descr="Water with solid fill">
              <a:extLst>
                <a:ext uri="{FF2B5EF4-FFF2-40B4-BE49-F238E27FC236}">
                  <a16:creationId xmlns:a16="http://schemas.microsoft.com/office/drawing/2014/main" id="{CF2ADDAF-F77A-4B49-9EED-7C446214E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77" name="Graphic 76" descr="Water with solid fill">
              <a:extLst>
                <a:ext uri="{FF2B5EF4-FFF2-40B4-BE49-F238E27FC236}">
                  <a16:creationId xmlns:a16="http://schemas.microsoft.com/office/drawing/2014/main" id="{AABE2D2E-E2A2-B945-9DA7-884284E9A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78" name="Graphic 77" descr="Water with solid fill">
              <a:extLst>
                <a:ext uri="{FF2B5EF4-FFF2-40B4-BE49-F238E27FC236}">
                  <a16:creationId xmlns:a16="http://schemas.microsoft.com/office/drawing/2014/main" id="{17AB3F9C-BC61-0040-9990-AFB6F22DB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79" name="Graphic 78" descr="Water with solid fill">
              <a:extLst>
                <a:ext uri="{FF2B5EF4-FFF2-40B4-BE49-F238E27FC236}">
                  <a16:creationId xmlns:a16="http://schemas.microsoft.com/office/drawing/2014/main" id="{B156CC02-A4B8-2441-9605-0409419CA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80" name="Graphic 79" descr="Water with solid fill">
              <a:extLst>
                <a:ext uri="{FF2B5EF4-FFF2-40B4-BE49-F238E27FC236}">
                  <a16:creationId xmlns:a16="http://schemas.microsoft.com/office/drawing/2014/main" id="{CF32847C-5D19-B448-A583-A62D3B0F6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81" name="Graphic 80" descr="Water with solid fill">
              <a:extLst>
                <a:ext uri="{FF2B5EF4-FFF2-40B4-BE49-F238E27FC236}">
                  <a16:creationId xmlns:a16="http://schemas.microsoft.com/office/drawing/2014/main" id="{7FF6CE93-ED2F-AB41-AF68-BC241B323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82" name="Graphic 81" descr="Water with solid fill">
              <a:extLst>
                <a:ext uri="{FF2B5EF4-FFF2-40B4-BE49-F238E27FC236}">
                  <a16:creationId xmlns:a16="http://schemas.microsoft.com/office/drawing/2014/main" id="{899250B6-49EE-A546-9563-B5932374F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83" name="Graphic 82" descr="Water with solid fill">
              <a:extLst>
                <a:ext uri="{FF2B5EF4-FFF2-40B4-BE49-F238E27FC236}">
                  <a16:creationId xmlns:a16="http://schemas.microsoft.com/office/drawing/2014/main" id="{76A00128-B0D1-C943-B15E-ABD63B1E1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84" name="Graphic 83" descr="Water with solid fill">
              <a:extLst>
                <a:ext uri="{FF2B5EF4-FFF2-40B4-BE49-F238E27FC236}">
                  <a16:creationId xmlns:a16="http://schemas.microsoft.com/office/drawing/2014/main" id="{CA0FD9E0-862F-7442-BA37-2D26DFBB1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0957D5A-425F-1947-B6EE-6A0F173EE83D}"/>
              </a:ext>
            </a:extLst>
          </p:cNvPr>
          <p:cNvGrpSpPr/>
          <p:nvPr/>
        </p:nvGrpSpPr>
        <p:grpSpPr>
          <a:xfrm>
            <a:off x="1600200" y="5869996"/>
            <a:ext cx="5351929" cy="579638"/>
            <a:chOff x="730623" y="2287415"/>
            <a:chExt cx="7090632" cy="914400"/>
          </a:xfrm>
          <a:noFill/>
        </p:grpSpPr>
        <p:pic>
          <p:nvPicPr>
            <p:cNvPr id="86" name="Graphic 85" descr="Water with solid fill">
              <a:extLst>
                <a:ext uri="{FF2B5EF4-FFF2-40B4-BE49-F238E27FC236}">
                  <a16:creationId xmlns:a16="http://schemas.microsoft.com/office/drawing/2014/main" id="{F0961892-E953-8044-94E7-F5267DE31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87" name="Graphic 86" descr="Water with solid fill">
              <a:extLst>
                <a:ext uri="{FF2B5EF4-FFF2-40B4-BE49-F238E27FC236}">
                  <a16:creationId xmlns:a16="http://schemas.microsoft.com/office/drawing/2014/main" id="{DE6F1AEA-855A-7041-B1ED-2B16203F8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Water with solid fill">
              <a:extLst>
                <a:ext uri="{FF2B5EF4-FFF2-40B4-BE49-F238E27FC236}">
                  <a16:creationId xmlns:a16="http://schemas.microsoft.com/office/drawing/2014/main" id="{722D2A22-44CD-B44E-B9FC-100C9ADB8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Water with solid fill">
              <a:extLst>
                <a:ext uri="{FF2B5EF4-FFF2-40B4-BE49-F238E27FC236}">
                  <a16:creationId xmlns:a16="http://schemas.microsoft.com/office/drawing/2014/main" id="{50F864D6-C6F6-5746-B81D-5476E9EC5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Water with solid fill">
              <a:extLst>
                <a:ext uri="{FF2B5EF4-FFF2-40B4-BE49-F238E27FC236}">
                  <a16:creationId xmlns:a16="http://schemas.microsoft.com/office/drawing/2014/main" id="{CF04CDE4-FE91-9B42-9BE7-566751AA0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Water with solid fill">
              <a:extLst>
                <a:ext uri="{FF2B5EF4-FFF2-40B4-BE49-F238E27FC236}">
                  <a16:creationId xmlns:a16="http://schemas.microsoft.com/office/drawing/2014/main" id="{8F7755B3-9CD2-AF46-85C6-33DDCAD69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92" name="Graphic 91" descr="Water with solid fill">
              <a:extLst>
                <a:ext uri="{FF2B5EF4-FFF2-40B4-BE49-F238E27FC236}">
                  <a16:creationId xmlns:a16="http://schemas.microsoft.com/office/drawing/2014/main" id="{B131182C-E42B-B14C-81FD-684428948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93" name="Graphic 92" descr="Water with solid fill">
              <a:extLst>
                <a:ext uri="{FF2B5EF4-FFF2-40B4-BE49-F238E27FC236}">
                  <a16:creationId xmlns:a16="http://schemas.microsoft.com/office/drawing/2014/main" id="{8841BD6D-738C-F34F-9B38-C99CE0E68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94" name="Graphic 93" descr="Water with solid fill">
              <a:extLst>
                <a:ext uri="{FF2B5EF4-FFF2-40B4-BE49-F238E27FC236}">
                  <a16:creationId xmlns:a16="http://schemas.microsoft.com/office/drawing/2014/main" id="{44936E63-0799-6746-AA92-8512E682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95" name="Graphic 94" descr="Water with solid fill">
              <a:extLst>
                <a:ext uri="{FF2B5EF4-FFF2-40B4-BE49-F238E27FC236}">
                  <a16:creationId xmlns:a16="http://schemas.microsoft.com/office/drawing/2014/main" id="{535AB99D-4D21-CC4C-8895-991D167B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72F53BB-A58F-C744-B60F-47E0309E4286}"/>
              </a:ext>
            </a:extLst>
          </p:cNvPr>
          <p:cNvGrpSpPr/>
          <p:nvPr/>
        </p:nvGrpSpPr>
        <p:grpSpPr>
          <a:xfrm>
            <a:off x="1600200" y="4515380"/>
            <a:ext cx="5351929" cy="579638"/>
            <a:chOff x="730623" y="2287415"/>
            <a:chExt cx="7090632" cy="914400"/>
          </a:xfrm>
          <a:noFill/>
        </p:grpSpPr>
        <p:pic>
          <p:nvPicPr>
            <p:cNvPr id="97" name="Graphic 96" descr="Water with solid fill">
              <a:extLst>
                <a:ext uri="{FF2B5EF4-FFF2-40B4-BE49-F238E27FC236}">
                  <a16:creationId xmlns:a16="http://schemas.microsoft.com/office/drawing/2014/main" id="{168B0D14-0D8A-0844-905A-D86C063EE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98" name="Graphic 97" descr="Water with solid fill">
              <a:extLst>
                <a:ext uri="{FF2B5EF4-FFF2-40B4-BE49-F238E27FC236}">
                  <a16:creationId xmlns:a16="http://schemas.microsoft.com/office/drawing/2014/main" id="{4B5814DA-63E8-8E4F-B56F-5FA440CA0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99" name="Graphic 98" descr="Water with solid fill">
              <a:extLst>
                <a:ext uri="{FF2B5EF4-FFF2-40B4-BE49-F238E27FC236}">
                  <a16:creationId xmlns:a16="http://schemas.microsoft.com/office/drawing/2014/main" id="{54DAF24E-9D17-724C-84E5-9C68A125D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00" name="Graphic 99" descr="Water with solid fill">
              <a:extLst>
                <a:ext uri="{FF2B5EF4-FFF2-40B4-BE49-F238E27FC236}">
                  <a16:creationId xmlns:a16="http://schemas.microsoft.com/office/drawing/2014/main" id="{D3CBC7C1-40B7-B04F-B91D-C54A8456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01" name="Graphic 100" descr="Water with solid fill">
              <a:extLst>
                <a:ext uri="{FF2B5EF4-FFF2-40B4-BE49-F238E27FC236}">
                  <a16:creationId xmlns:a16="http://schemas.microsoft.com/office/drawing/2014/main" id="{2E104FF9-D964-524F-B7FA-55D99F03D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02" name="Graphic 101" descr="Water with solid fill">
              <a:extLst>
                <a:ext uri="{FF2B5EF4-FFF2-40B4-BE49-F238E27FC236}">
                  <a16:creationId xmlns:a16="http://schemas.microsoft.com/office/drawing/2014/main" id="{5B5B7F59-6E33-9241-B545-57FC49B09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03" name="Graphic 102" descr="Water with solid fill">
              <a:extLst>
                <a:ext uri="{FF2B5EF4-FFF2-40B4-BE49-F238E27FC236}">
                  <a16:creationId xmlns:a16="http://schemas.microsoft.com/office/drawing/2014/main" id="{B1C6EA2C-F3D1-F44D-BF58-61D750011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04" name="Graphic 103" descr="Water with solid fill">
              <a:extLst>
                <a:ext uri="{FF2B5EF4-FFF2-40B4-BE49-F238E27FC236}">
                  <a16:creationId xmlns:a16="http://schemas.microsoft.com/office/drawing/2014/main" id="{73DF87BB-B492-2F47-B453-D28DA0FBF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5B2715F6-5AE4-E740-9C39-C6482933A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06" name="Graphic 105" descr="Water with solid fill">
              <a:extLst>
                <a:ext uri="{FF2B5EF4-FFF2-40B4-BE49-F238E27FC236}">
                  <a16:creationId xmlns:a16="http://schemas.microsoft.com/office/drawing/2014/main" id="{6340B255-689D-8045-A1D7-8BF0BE18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6CB90A6-F997-5D4E-A3B4-F0AB7F47CA89}"/>
              </a:ext>
            </a:extLst>
          </p:cNvPr>
          <p:cNvGrpSpPr/>
          <p:nvPr/>
        </p:nvGrpSpPr>
        <p:grpSpPr>
          <a:xfrm>
            <a:off x="1600200" y="4966918"/>
            <a:ext cx="5351929" cy="579638"/>
            <a:chOff x="730623" y="2287415"/>
            <a:chExt cx="7090632" cy="914400"/>
          </a:xfrm>
          <a:noFill/>
        </p:grpSpPr>
        <p:pic>
          <p:nvPicPr>
            <p:cNvPr id="108" name="Graphic 107" descr="Water with solid fill">
              <a:extLst>
                <a:ext uri="{FF2B5EF4-FFF2-40B4-BE49-F238E27FC236}">
                  <a16:creationId xmlns:a16="http://schemas.microsoft.com/office/drawing/2014/main" id="{D50CCD3C-5A39-7D4F-86BB-B5C308958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109" name="Graphic 108" descr="Water with solid fill">
              <a:extLst>
                <a:ext uri="{FF2B5EF4-FFF2-40B4-BE49-F238E27FC236}">
                  <a16:creationId xmlns:a16="http://schemas.microsoft.com/office/drawing/2014/main" id="{F0F0A85A-E599-EA4A-BED0-A29076598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110" name="Graphic 109" descr="Water with solid fill">
              <a:extLst>
                <a:ext uri="{FF2B5EF4-FFF2-40B4-BE49-F238E27FC236}">
                  <a16:creationId xmlns:a16="http://schemas.microsoft.com/office/drawing/2014/main" id="{3D15D69F-4B0B-A341-9AC0-588D783DC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11" name="Graphic 110" descr="Water with solid fill">
              <a:extLst>
                <a:ext uri="{FF2B5EF4-FFF2-40B4-BE49-F238E27FC236}">
                  <a16:creationId xmlns:a16="http://schemas.microsoft.com/office/drawing/2014/main" id="{D8446294-8958-C54A-A5DA-8E8E7C865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12" name="Graphic 111" descr="Water with solid fill">
              <a:extLst>
                <a:ext uri="{FF2B5EF4-FFF2-40B4-BE49-F238E27FC236}">
                  <a16:creationId xmlns:a16="http://schemas.microsoft.com/office/drawing/2014/main" id="{0EB38C63-DAEC-8244-9B36-CCCF181EF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13" name="Graphic 112" descr="Water with solid fill">
              <a:extLst>
                <a:ext uri="{FF2B5EF4-FFF2-40B4-BE49-F238E27FC236}">
                  <a16:creationId xmlns:a16="http://schemas.microsoft.com/office/drawing/2014/main" id="{AAF2B487-E052-BA4E-BB5F-9DB41BA7A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14" name="Graphic 113" descr="Water with solid fill">
              <a:extLst>
                <a:ext uri="{FF2B5EF4-FFF2-40B4-BE49-F238E27FC236}">
                  <a16:creationId xmlns:a16="http://schemas.microsoft.com/office/drawing/2014/main" id="{E17A942E-006B-CD4B-B438-0558215D9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15" name="Graphic 114" descr="Water with solid fill">
              <a:extLst>
                <a:ext uri="{FF2B5EF4-FFF2-40B4-BE49-F238E27FC236}">
                  <a16:creationId xmlns:a16="http://schemas.microsoft.com/office/drawing/2014/main" id="{7120101F-0843-EC41-96B4-85AE2C16F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16" name="Graphic 115" descr="Water with solid fill">
              <a:extLst>
                <a:ext uri="{FF2B5EF4-FFF2-40B4-BE49-F238E27FC236}">
                  <a16:creationId xmlns:a16="http://schemas.microsoft.com/office/drawing/2014/main" id="{195D2F26-B635-4649-901D-A0AE02FBD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17" name="Graphic 116" descr="Water with solid fill">
              <a:extLst>
                <a:ext uri="{FF2B5EF4-FFF2-40B4-BE49-F238E27FC236}">
                  <a16:creationId xmlns:a16="http://schemas.microsoft.com/office/drawing/2014/main" id="{CCC9B49F-A63D-A741-BC61-4D685F94A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4C80D5D-A1DA-1440-A229-C74CAC86F4A9}"/>
              </a:ext>
            </a:extLst>
          </p:cNvPr>
          <p:cNvGrpSpPr/>
          <p:nvPr/>
        </p:nvGrpSpPr>
        <p:grpSpPr>
          <a:xfrm>
            <a:off x="1600200" y="5418456"/>
            <a:ext cx="5351929" cy="579638"/>
            <a:chOff x="730623" y="2287415"/>
            <a:chExt cx="7090632" cy="914400"/>
          </a:xfrm>
          <a:noFill/>
        </p:grpSpPr>
        <p:pic>
          <p:nvPicPr>
            <p:cNvPr id="119" name="Graphic 118" descr="Water with solid fill">
              <a:extLst>
                <a:ext uri="{FF2B5EF4-FFF2-40B4-BE49-F238E27FC236}">
                  <a16:creationId xmlns:a16="http://schemas.microsoft.com/office/drawing/2014/main" id="{D1AFC603-7541-B644-A4F7-724713930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120" name="Graphic 119" descr="Water with solid fill">
              <a:extLst>
                <a:ext uri="{FF2B5EF4-FFF2-40B4-BE49-F238E27FC236}">
                  <a16:creationId xmlns:a16="http://schemas.microsoft.com/office/drawing/2014/main" id="{02199C3D-1945-864E-8153-8FA2C47C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121" name="Graphic 120" descr="Water with solid fill">
              <a:extLst>
                <a:ext uri="{FF2B5EF4-FFF2-40B4-BE49-F238E27FC236}">
                  <a16:creationId xmlns:a16="http://schemas.microsoft.com/office/drawing/2014/main" id="{8D9664C0-878F-1B41-B76A-E2BE13203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22" name="Graphic 121" descr="Water with solid fill">
              <a:extLst>
                <a:ext uri="{FF2B5EF4-FFF2-40B4-BE49-F238E27FC236}">
                  <a16:creationId xmlns:a16="http://schemas.microsoft.com/office/drawing/2014/main" id="{927E1ACD-D797-BA48-A517-96822E5CE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23" name="Graphic 122" descr="Water with solid fill">
              <a:extLst>
                <a:ext uri="{FF2B5EF4-FFF2-40B4-BE49-F238E27FC236}">
                  <a16:creationId xmlns:a16="http://schemas.microsoft.com/office/drawing/2014/main" id="{E3D3881F-A0AE-4945-AB13-5B9F26DC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24" name="Graphic 123" descr="Water with solid fill">
              <a:extLst>
                <a:ext uri="{FF2B5EF4-FFF2-40B4-BE49-F238E27FC236}">
                  <a16:creationId xmlns:a16="http://schemas.microsoft.com/office/drawing/2014/main" id="{764CB451-EAE9-144D-B41E-02F3DC09F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25" name="Graphic 124" descr="Water with solid fill">
              <a:extLst>
                <a:ext uri="{FF2B5EF4-FFF2-40B4-BE49-F238E27FC236}">
                  <a16:creationId xmlns:a16="http://schemas.microsoft.com/office/drawing/2014/main" id="{65EA882F-E2C1-6445-B35E-6DDA5FBF8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26" name="Graphic 125" descr="Water with solid fill">
              <a:extLst>
                <a:ext uri="{FF2B5EF4-FFF2-40B4-BE49-F238E27FC236}">
                  <a16:creationId xmlns:a16="http://schemas.microsoft.com/office/drawing/2014/main" id="{9D1F0FA9-E313-C149-9BB1-4BEAA3367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27" name="Graphic 126" descr="Water with solid fill">
              <a:extLst>
                <a:ext uri="{FF2B5EF4-FFF2-40B4-BE49-F238E27FC236}">
                  <a16:creationId xmlns:a16="http://schemas.microsoft.com/office/drawing/2014/main" id="{24FF5E0C-1786-8342-881E-B396B1388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28" name="Graphic 127" descr="Water with solid fill">
              <a:extLst>
                <a:ext uri="{FF2B5EF4-FFF2-40B4-BE49-F238E27FC236}">
                  <a16:creationId xmlns:a16="http://schemas.microsoft.com/office/drawing/2014/main" id="{C0FACBC7-2508-3441-9B9E-9ED217FC1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B406A422-CEC0-0A42-AAAF-85E6B79976E5}"/>
              </a:ext>
            </a:extLst>
          </p:cNvPr>
          <p:cNvSpPr txBox="1"/>
          <p:nvPr/>
        </p:nvSpPr>
        <p:spPr>
          <a:xfrm>
            <a:off x="7297894" y="1410611"/>
            <a:ext cx="4468282" cy="3430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100% of all water</a:t>
            </a:r>
          </a:p>
          <a:p>
            <a:r>
              <a:rPr lang="en-US" dirty="0"/>
              <a:t> minus seawater</a:t>
            </a:r>
            <a:br>
              <a:rPr lang="en-US" dirty="0"/>
            </a:br>
            <a:r>
              <a:rPr lang="en-US" dirty="0"/>
              <a:t>= only 3% freshwater </a:t>
            </a:r>
          </a:p>
        </p:txBody>
      </p:sp>
    </p:spTree>
    <p:extLst>
      <p:ext uri="{BB962C8B-B14F-4D97-AF65-F5344CB8AC3E}">
        <p14:creationId xmlns:p14="http://schemas.microsoft.com/office/powerpoint/2010/main" val="3837251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4EDF89-158A-E24E-BAEC-0837B8E2E24E}"/>
              </a:ext>
            </a:extLst>
          </p:cNvPr>
          <p:cNvSpPr txBox="1">
            <a:spLocks/>
          </p:cNvSpPr>
          <p:nvPr/>
        </p:nvSpPr>
        <p:spPr>
          <a:xfrm>
            <a:off x="838200" y="290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How much freshwater is there?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D889A9-20E4-A042-89FF-AEA878341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0" y="5427186"/>
            <a:ext cx="3210560" cy="13255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F198AB7-9F57-094A-B6C1-DECB5F0A6F63}"/>
              </a:ext>
            </a:extLst>
          </p:cNvPr>
          <p:cNvGrpSpPr/>
          <p:nvPr/>
        </p:nvGrpSpPr>
        <p:grpSpPr>
          <a:xfrm>
            <a:off x="1600200" y="1354614"/>
            <a:ext cx="5351929" cy="579638"/>
            <a:chOff x="730623" y="2287415"/>
            <a:chExt cx="7090632" cy="914400"/>
          </a:xfrm>
        </p:grpSpPr>
        <p:pic>
          <p:nvPicPr>
            <p:cNvPr id="7" name="Graphic 6" descr="Water with solid fill">
              <a:extLst>
                <a:ext uri="{FF2B5EF4-FFF2-40B4-BE49-F238E27FC236}">
                  <a16:creationId xmlns:a16="http://schemas.microsoft.com/office/drawing/2014/main" id="{07172672-07C0-7C4B-8BD2-6C002ABAD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Water with solid fill">
              <a:extLst>
                <a:ext uri="{FF2B5EF4-FFF2-40B4-BE49-F238E27FC236}">
                  <a16:creationId xmlns:a16="http://schemas.microsoft.com/office/drawing/2014/main" id="{8862B684-FD5E-9C49-A619-A3F6FAB49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Water with solid fill">
              <a:extLst>
                <a:ext uri="{FF2B5EF4-FFF2-40B4-BE49-F238E27FC236}">
                  <a16:creationId xmlns:a16="http://schemas.microsoft.com/office/drawing/2014/main" id="{88450629-24D5-C44B-81AA-0D115E6B0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Water with solid fill">
              <a:extLst>
                <a:ext uri="{FF2B5EF4-FFF2-40B4-BE49-F238E27FC236}">
                  <a16:creationId xmlns:a16="http://schemas.microsoft.com/office/drawing/2014/main" id="{1DD869F9-64BD-3048-BDB9-97D9C472A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Water with solid fill">
              <a:extLst>
                <a:ext uri="{FF2B5EF4-FFF2-40B4-BE49-F238E27FC236}">
                  <a16:creationId xmlns:a16="http://schemas.microsoft.com/office/drawing/2014/main" id="{1D03FA0D-CDF6-7241-9E21-A8646B348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Water with solid fill">
              <a:extLst>
                <a:ext uri="{FF2B5EF4-FFF2-40B4-BE49-F238E27FC236}">
                  <a16:creationId xmlns:a16="http://schemas.microsoft.com/office/drawing/2014/main" id="{F3C3001D-FA14-0849-A8C6-212E9844E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Water with solid fill">
              <a:extLst>
                <a:ext uri="{FF2B5EF4-FFF2-40B4-BE49-F238E27FC236}">
                  <a16:creationId xmlns:a16="http://schemas.microsoft.com/office/drawing/2014/main" id="{11827AC9-C0D3-A044-BCF9-8615FFAC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Water with solid fill">
              <a:extLst>
                <a:ext uri="{FF2B5EF4-FFF2-40B4-BE49-F238E27FC236}">
                  <a16:creationId xmlns:a16="http://schemas.microsoft.com/office/drawing/2014/main" id="{F94D3E7E-92AD-7947-8040-9AC39E952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Water with solid fill">
              <a:extLst>
                <a:ext uri="{FF2B5EF4-FFF2-40B4-BE49-F238E27FC236}">
                  <a16:creationId xmlns:a16="http://schemas.microsoft.com/office/drawing/2014/main" id="{1469351D-86F7-6748-BADE-EBEA47BE1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Water with solid fill">
              <a:extLst>
                <a:ext uri="{FF2B5EF4-FFF2-40B4-BE49-F238E27FC236}">
                  <a16:creationId xmlns:a16="http://schemas.microsoft.com/office/drawing/2014/main" id="{0E915DFC-0C7F-664A-A26B-2A4965BA9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6C031D-79A7-3E44-B843-2E1A5BFEC404}"/>
              </a:ext>
            </a:extLst>
          </p:cNvPr>
          <p:cNvGrpSpPr/>
          <p:nvPr/>
        </p:nvGrpSpPr>
        <p:grpSpPr>
          <a:xfrm>
            <a:off x="1600200" y="1806152"/>
            <a:ext cx="5351929" cy="579638"/>
            <a:chOff x="730623" y="2287415"/>
            <a:chExt cx="7090632" cy="914400"/>
          </a:xfrm>
          <a:noFill/>
        </p:grpSpPr>
        <p:pic>
          <p:nvPicPr>
            <p:cNvPr id="20" name="Graphic 19" descr="Water with solid fill">
              <a:extLst>
                <a:ext uri="{FF2B5EF4-FFF2-40B4-BE49-F238E27FC236}">
                  <a16:creationId xmlns:a16="http://schemas.microsoft.com/office/drawing/2014/main" id="{4E44C709-87BE-7F47-9146-E825BB6B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Water with solid fill">
              <a:extLst>
                <a:ext uri="{FF2B5EF4-FFF2-40B4-BE49-F238E27FC236}">
                  <a16:creationId xmlns:a16="http://schemas.microsoft.com/office/drawing/2014/main" id="{5D4FC65D-EDE1-8243-A51C-2845AF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Water with solid fill">
              <a:extLst>
                <a:ext uri="{FF2B5EF4-FFF2-40B4-BE49-F238E27FC236}">
                  <a16:creationId xmlns:a16="http://schemas.microsoft.com/office/drawing/2014/main" id="{32E6619B-EA5C-BB48-918C-858ADD2D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Water with solid fill">
              <a:extLst>
                <a:ext uri="{FF2B5EF4-FFF2-40B4-BE49-F238E27FC236}">
                  <a16:creationId xmlns:a16="http://schemas.microsoft.com/office/drawing/2014/main" id="{FEB8F210-CE84-144F-9603-FC9EBC564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Water with solid fill">
              <a:extLst>
                <a:ext uri="{FF2B5EF4-FFF2-40B4-BE49-F238E27FC236}">
                  <a16:creationId xmlns:a16="http://schemas.microsoft.com/office/drawing/2014/main" id="{9CE6181A-5A77-9345-8BCD-84AA223C3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Water with solid fill">
              <a:extLst>
                <a:ext uri="{FF2B5EF4-FFF2-40B4-BE49-F238E27FC236}">
                  <a16:creationId xmlns:a16="http://schemas.microsoft.com/office/drawing/2014/main" id="{F13B748A-A1D9-BC40-ABB7-57E848F1E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Water with solid fill">
              <a:extLst>
                <a:ext uri="{FF2B5EF4-FFF2-40B4-BE49-F238E27FC236}">
                  <a16:creationId xmlns:a16="http://schemas.microsoft.com/office/drawing/2014/main" id="{DDB7AFBA-9CE3-F74D-BD0B-4E51EB3E3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Water with solid fill">
              <a:extLst>
                <a:ext uri="{FF2B5EF4-FFF2-40B4-BE49-F238E27FC236}">
                  <a16:creationId xmlns:a16="http://schemas.microsoft.com/office/drawing/2014/main" id="{24D8B96E-79FC-E649-828F-B48DC151D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Water with solid fill">
              <a:extLst>
                <a:ext uri="{FF2B5EF4-FFF2-40B4-BE49-F238E27FC236}">
                  <a16:creationId xmlns:a16="http://schemas.microsoft.com/office/drawing/2014/main" id="{BE3E4B67-067C-C447-9C87-828FF4635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Water with solid fill">
              <a:extLst>
                <a:ext uri="{FF2B5EF4-FFF2-40B4-BE49-F238E27FC236}">
                  <a16:creationId xmlns:a16="http://schemas.microsoft.com/office/drawing/2014/main" id="{16AEAF15-B412-1340-AB33-17FEA974C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6B23F3C-D073-8542-8BA0-8C60A78337F8}"/>
              </a:ext>
            </a:extLst>
          </p:cNvPr>
          <p:cNvGrpSpPr/>
          <p:nvPr/>
        </p:nvGrpSpPr>
        <p:grpSpPr>
          <a:xfrm>
            <a:off x="1600200" y="2257690"/>
            <a:ext cx="5351929" cy="579638"/>
            <a:chOff x="730623" y="2287415"/>
            <a:chExt cx="7090632" cy="914400"/>
          </a:xfrm>
          <a:noFill/>
        </p:grpSpPr>
        <p:pic>
          <p:nvPicPr>
            <p:cNvPr id="31" name="Graphic 30" descr="Water with solid fill">
              <a:extLst>
                <a:ext uri="{FF2B5EF4-FFF2-40B4-BE49-F238E27FC236}">
                  <a16:creationId xmlns:a16="http://schemas.microsoft.com/office/drawing/2014/main" id="{69883535-3DEE-024D-A242-DFD25F107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Water with solid fill">
              <a:extLst>
                <a:ext uri="{FF2B5EF4-FFF2-40B4-BE49-F238E27FC236}">
                  <a16:creationId xmlns:a16="http://schemas.microsoft.com/office/drawing/2014/main" id="{52E7069F-4EC7-1949-AE51-51288C9D4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33" name="Graphic 32" descr="Water with solid fill">
              <a:extLst>
                <a:ext uri="{FF2B5EF4-FFF2-40B4-BE49-F238E27FC236}">
                  <a16:creationId xmlns:a16="http://schemas.microsoft.com/office/drawing/2014/main" id="{E4DEDA0E-7352-824C-8491-F66C20FE2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Water with solid fill">
              <a:extLst>
                <a:ext uri="{FF2B5EF4-FFF2-40B4-BE49-F238E27FC236}">
                  <a16:creationId xmlns:a16="http://schemas.microsoft.com/office/drawing/2014/main" id="{FB402EAF-63A6-B841-80CE-0C29D12A9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Water with solid fill">
              <a:extLst>
                <a:ext uri="{FF2B5EF4-FFF2-40B4-BE49-F238E27FC236}">
                  <a16:creationId xmlns:a16="http://schemas.microsoft.com/office/drawing/2014/main" id="{119F7C0D-5EEA-EC40-A3F0-5A33B17F2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Water with solid fill">
              <a:extLst>
                <a:ext uri="{FF2B5EF4-FFF2-40B4-BE49-F238E27FC236}">
                  <a16:creationId xmlns:a16="http://schemas.microsoft.com/office/drawing/2014/main" id="{3A15E709-0FC6-DC49-ABCB-EC65F013E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Water with solid fill">
              <a:extLst>
                <a:ext uri="{FF2B5EF4-FFF2-40B4-BE49-F238E27FC236}">
                  <a16:creationId xmlns:a16="http://schemas.microsoft.com/office/drawing/2014/main" id="{07FC6E53-8395-F149-9406-C8769201C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Water with solid fill">
              <a:extLst>
                <a:ext uri="{FF2B5EF4-FFF2-40B4-BE49-F238E27FC236}">
                  <a16:creationId xmlns:a16="http://schemas.microsoft.com/office/drawing/2014/main" id="{CE6CA80A-C937-6E44-91C8-C6D94112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Water with solid fill">
              <a:extLst>
                <a:ext uri="{FF2B5EF4-FFF2-40B4-BE49-F238E27FC236}">
                  <a16:creationId xmlns:a16="http://schemas.microsoft.com/office/drawing/2014/main" id="{F7530D58-B3B1-4A4F-9100-63FB8E2E3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Water with solid fill">
              <a:extLst>
                <a:ext uri="{FF2B5EF4-FFF2-40B4-BE49-F238E27FC236}">
                  <a16:creationId xmlns:a16="http://schemas.microsoft.com/office/drawing/2014/main" id="{2C77EF74-FF1D-6644-AE44-F18CEFE7F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B5E45B-0D78-EF48-A243-12845A577A10}"/>
              </a:ext>
            </a:extLst>
          </p:cNvPr>
          <p:cNvGrpSpPr/>
          <p:nvPr/>
        </p:nvGrpSpPr>
        <p:grpSpPr>
          <a:xfrm>
            <a:off x="1600200" y="2709228"/>
            <a:ext cx="5351929" cy="579638"/>
            <a:chOff x="730623" y="2287415"/>
            <a:chExt cx="7090632" cy="914400"/>
          </a:xfrm>
          <a:noFill/>
        </p:grpSpPr>
        <p:pic>
          <p:nvPicPr>
            <p:cNvPr id="42" name="Graphic 41" descr="Water with solid fill">
              <a:extLst>
                <a:ext uri="{FF2B5EF4-FFF2-40B4-BE49-F238E27FC236}">
                  <a16:creationId xmlns:a16="http://schemas.microsoft.com/office/drawing/2014/main" id="{5352242A-58D2-6349-84BF-E4CA07B9C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Water with solid fill">
              <a:extLst>
                <a:ext uri="{FF2B5EF4-FFF2-40B4-BE49-F238E27FC236}">
                  <a16:creationId xmlns:a16="http://schemas.microsoft.com/office/drawing/2014/main" id="{E55C9033-CB1E-274E-A776-37F9A210F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Water with solid fill">
              <a:extLst>
                <a:ext uri="{FF2B5EF4-FFF2-40B4-BE49-F238E27FC236}">
                  <a16:creationId xmlns:a16="http://schemas.microsoft.com/office/drawing/2014/main" id="{9CB1C689-4AE1-6640-B8DA-17CBB4A81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Water with solid fill">
              <a:extLst>
                <a:ext uri="{FF2B5EF4-FFF2-40B4-BE49-F238E27FC236}">
                  <a16:creationId xmlns:a16="http://schemas.microsoft.com/office/drawing/2014/main" id="{7B268FA4-9EE7-234B-A65F-ED037FB2A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Water with solid fill">
              <a:extLst>
                <a:ext uri="{FF2B5EF4-FFF2-40B4-BE49-F238E27FC236}">
                  <a16:creationId xmlns:a16="http://schemas.microsoft.com/office/drawing/2014/main" id="{6F30D052-50A2-3F42-8673-E7AAA3242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Water with solid fill">
              <a:extLst>
                <a:ext uri="{FF2B5EF4-FFF2-40B4-BE49-F238E27FC236}">
                  <a16:creationId xmlns:a16="http://schemas.microsoft.com/office/drawing/2014/main" id="{1D053F4A-6A96-7045-91B2-E37A27DB7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48" name="Graphic 47" descr="Water with solid fill">
              <a:extLst>
                <a:ext uri="{FF2B5EF4-FFF2-40B4-BE49-F238E27FC236}">
                  <a16:creationId xmlns:a16="http://schemas.microsoft.com/office/drawing/2014/main" id="{7429C54A-DC6B-A349-8E37-78CBC6DED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Water with solid fill">
              <a:extLst>
                <a:ext uri="{FF2B5EF4-FFF2-40B4-BE49-F238E27FC236}">
                  <a16:creationId xmlns:a16="http://schemas.microsoft.com/office/drawing/2014/main" id="{EAD6CC52-9251-A941-9C44-480F4E4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Water with solid fill">
              <a:extLst>
                <a:ext uri="{FF2B5EF4-FFF2-40B4-BE49-F238E27FC236}">
                  <a16:creationId xmlns:a16="http://schemas.microsoft.com/office/drawing/2014/main" id="{B6B4D39F-3C78-034D-BD9E-4DF1F06AE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Water with solid fill">
              <a:extLst>
                <a:ext uri="{FF2B5EF4-FFF2-40B4-BE49-F238E27FC236}">
                  <a16:creationId xmlns:a16="http://schemas.microsoft.com/office/drawing/2014/main" id="{C3EE9B1B-61F5-E845-A84A-53577C1C2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1E7A97B-6A62-464F-9329-8569BE0EC07C}"/>
              </a:ext>
            </a:extLst>
          </p:cNvPr>
          <p:cNvGrpSpPr/>
          <p:nvPr/>
        </p:nvGrpSpPr>
        <p:grpSpPr>
          <a:xfrm>
            <a:off x="1600200" y="3160766"/>
            <a:ext cx="5351929" cy="579638"/>
            <a:chOff x="730623" y="2287415"/>
            <a:chExt cx="7090632" cy="914400"/>
          </a:xfrm>
          <a:noFill/>
        </p:grpSpPr>
        <p:pic>
          <p:nvPicPr>
            <p:cNvPr id="53" name="Graphic 52" descr="Water with solid fill">
              <a:extLst>
                <a:ext uri="{FF2B5EF4-FFF2-40B4-BE49-F238E27FC236}">
                  <a16:creationId xmlns:a16="http://schemas.microsoft.com/office/drawing/2014/main" id="{74C2C274-10EB-7241-B53F-A139BADCB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54" name="Graphic 53" descr="Water with solid fill">
              <a:extLst>
                <a:ext uri="{FF2B5EF4-FFF2-40B4-BE49-F238E27FC236}">
                  <a16:creationId xmlns:a16="http://schemas.microsoft.com/office/drawing/2014/main" id="{B3E406B5-F543-B44D-BDB0-C918C7D87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Water with solid fill">
              <a:extLst>
                <a:ext uri="{FF2B5EF4-FFF2-40B4-BE49-F238E27FC236}">
                  <a16:creationId xmlns:a16="http://schemas.microsoft.com/office/drawing/2014/main" id="{B4DC3785-8060-B044-8FAB-27F569D83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56" name="Graphic 55" descr="Water with solid fill">
              <a:extLst>
                <a:ext uri="{FF2B5EF4-FFF2-40B4-BE49-F238E27FC236}">
                  <a16:creationId xmlns:a16="http://schemas.microsoft.com/office/drawing/2014/main" id="{07F6304F-0CAF-6B45-B16E-2BE482CA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57" name="Graphic 56" descr="Water with solid fill">
              <a:extLst>
                <a:ext uri="{FF2B5EF4-FFF2-40B4-BE49-F238E27FC236}">
                  <a16:creationId xmlns:a16="http://schemas.microsoft.com/office/drawing/2014/main" id="{27287773-F3BC-424F-8ED6-F2E958577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58" name="Graphic 57" descr="Water with solid fill">
              <a:extLst>
                <a:ext uri="{FF2B5EF4-FFF2-40B4-BE49-F238E27FC236}">
                  <a16:creationId xmlns:a16="http://schemas.microsoft.com/office/drawing/2014/main" id="{1A4F5437-EB3F-574B-B65D-0CEE20720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59" name="Graphic 58" descr="Water with solid fill">
              <a:extLst>
                <a:ext uri="{FF2B5EF4-FFF2-40B4-BE49-F238E27FC236}">
                  <a16:creationId xmlns:a16="http://schemas.microsoft.com/office/drawing/2014/main" id="{9CC1D6A1-CE83-4548-BD09-DF72123B7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60" name="Graphic 59" descr="Water with solid fill">
              <a:extLst>
                <a:ext uri="{FF2B5EF4-FFF2-40B4-BE49-F238E27FC236}">
                  <a16:creationId xmlns:a16="http://schemas.microsoft.com/office/drawing/2014/main" id="{F22E1588-041E-1944-9930-4D4578D2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61" name="Graphic 60" descr="Water with solid fill">
              <a:extLst>
                <a:ext uri="{FF2B5EF4-FFF2-40B4-BE49-F238E27FC236}">
                  <a16:creationId xmlns:a16="http://schemas.microsoft.com/office/drawing/2014/main" id="{056E68C9-4ABF-1443-AF18-398BEDD69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Water with solid fill">
              <a:extLst>
                <a:ext uri="{FF2B5EF4-FFF2-40B4-BE49-F238E27FC236}">
                  <a16:creationId xmlns:a16="http://schemas.microsoft.com/office/drawing/2014/main" id="{66B80130-E1A7-4B49-A38F-61BA3645A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D5CA1EB-C686-D341-8B2B-963BAD0AC481}"/>
              </a:ext>
            </a:extLst>
          </p:cNvPr>
          <p:cNvGrpSpPr/>
          <p:nvPr/>
        </p:nvGrpSpPr>
        <p:grpSpPr>
          <a:xfrm>
            <a:off x="1600200" y="3612304"/>
            <a:ext cx="5351929" cy="579638"/>
            <a:chOff x="730623" y="2287415"/>
            <a:chExt cx="7090632" cy="914400"/>
          </a:xfrm>
          <a:noFill/>
        </p:grpSpPr>
        <p:pic>
          <p:nvPicPr>
            <p:cNvPr id="64" name="Graphic 63" descr="Water with solid fill">
              <a:extLst>
                <a:ext uri="{FF2B5EF4-FFF2-40B4-BE49-F238E27FC236}">
                  <a16:creationId xmlns:a16="http://schemas.microsoft.com/office/drawing/2014/main" id="{3C532E04-C5F6-DD4C-89BB-10050056C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65" name="Graphic 64" descr="Water with solid fill">
              <a:extLst>
                <a:ext uri="{FF2B5EF4-FFF2-40B4-BE49-F238E27FC236}">
                  <a16:creationId xmlns:a16="http://schemas.microsoft.com/office/drawing/2014/main" id="{ECDF7251-9CA8-1040-A91A-FD86EBE59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66" name="Graphic 65" descr="Water with solid fill">
              <a:extLst>
                <a:ext uri="{FF2B5EF4-FFF2-40B4-BE49-F238E27FC236}">
                  <a16:creationId xmlns:a16="http://schemas.microsoft.com/office/drawing/2014/main" id="{5E9E7897-576C-634D-8C7A-965A5FA13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67" name="Graphic 66" descr="Water with solid fill">
              <a:extLst>
                <a:ext uri="{FF2B5EF4-FFF2-40B4-BE49-F238E27FC236}">
                  <a16:creationId xmlns:a16="http://schemas.microsoft.com/office/drawing/2014/main" id="{E9B6A989-F947-8441-9B22-6457261E5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68" name="Graphic 67" descr="Water with solid fill">
              <a:extLst>
                <a:ext uri="{FF2B5EF4-FFF2-40B4-BE49-F238E27FC236}">
                  <a16:creationId xmlns:a16="http://schemas.microsoft.com/office/drawing/2014/main" id="{BB677A94-1A13-0147-9FA3-FEF134965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69" name="Graphic 68" descr="Water with solid fill">
              <a:extLst>
                <a:ext uri="{FF2B5EF4-FFF2-40B4-BE49-F238E27FC236}">
                  <a16:creationId xmlns:a16="http://schemas.microsoft.com/office/drawing/2014/main" id="{D176A376-0233-0E42-93D0-F415C92EF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70" name="Graphic 69" descr="Water with solid fill">
              <a:extLst>
                <a:ext uri="{FF2B5EF4-FFF2-40B4-BE49-F238E27FC236}">
                  <a16:creationId xmlns:a16="http://schemas.microsoft.com/office/drawing/2014/main" id="{C521492F-62FD-914B-80CD-DB97D09E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71" name="Graphic 70" descr="Water with solid fill">
              <a:extLst>
                <a:ext uri="{FF2B5EF4-FFF2-40B4-BE49-F238E27FC236}">
                  <a16:creationId xmlns:a16="http://schemas.microsoft.com/office/drawing/2014/main" id="{26288FB4-50A1-4648-BC28-2EE5D9354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72" name="Graphic 71" descr="Water with solid fill">
              <a:extLst>
                <a:ext uri="{FF2B5EF4-FFF2-40B4-BE49-F238E27FC236}">
                  <a16:creationId xmlns:a16="http://schemas.microsoft.com/office/drawing/2014/main" id="{0824C83B-761F-8A49-8059-212C76F0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Water with solid fill">
              <a:extLst>
                <a:ext uri="{FF2B5EF4-FFF2-40B4-BE49-F238E27FC236}">
                  <a16:creationId xmlns:a16="http://schemas.microsoft.com/office/drawing/2014/main" id="{36ACEF4E-1649-E74F-9C29-F03CA2309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CED967E-D625-7F45-8624-083F2583F52E}"/>
              </a:ext>
            </a:extLst>
          </p:cNvPr>
          <p:cNvGrpSpPr/>
          <p:nvPr/>
        </p:nvGrpSpPr>
        <p:grpSpPr>
          <a:xfrm>
            <a:off x="1600200" y="4063842"/>
            <a:ext cx="5351929" cy="579638"/>
            <a:chOff x="730623" y="2287415"/>
            <a:chExt cx="7090632" cy="914400"/>
          </a:xfrm>
          <a:noFill/>
        </p:grpSpPr>
        <p:pic>
          <p:nvPicPr>
            <p:cNvPr id="75" name="Graphic 74" descr="Water with solid fill">
              <a:extLst>
                <a:ext uri="{FF2B5EF4-FFF2-40B4-BE49-F238E27FC236}">
                  <a16:creationId xmlns:a16="http://schemas.microsoft.com/office/drawing/2014/main" id="{55531E05-7A9E-D84D-8746-2519F7DE3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76" name="Graphic 75" descr="Water with solid fill">
              <a:extLst>
                <a:ext uri="{FF2B5EF4-FFF2-40B4-BE49-F238E27FC236}">
                  <a16:creationId xmlns:a16="http://schemas.microsoft.com/office/drawing/2014/main" id="{CF2ADDAF-F77A-4B49-9EED-7C446214E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77" name="Graphic 76" descr="Water with solid fill">
              <a:extLst>
                <a:ext uri="{FF2B5EF4-FFF2-40B4-BE49-F238E27FC236}">
                  <a16:creationId xmlns:a16="http://schemas.microsoft.com/office/drawing/2014/main" id="{AABE2D2E-E2A2-B945-9DA7-884284E9A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78" name="Graphic 77" descr="Water with solid fill">
              <a:extLst>
                <a:ext uri="{FF2B5EF4-FFF2-40B4-BE49-F238E27FC236}">
                  <a16:creationId xmlns:a16="http://schemas.microsoft.com/office/drawing/2014/main" id="{17AB3F9C-BC61-0040-9990-AFB6F22DB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79" name="Graphic 78" descr="Water with solid fill">
              <a:extLst>
                <a:ext uri="{FF2B5EF4-FFF2-40B4-BE49-F238E27FC236}">
                  <a16:creationId xmlns:a16="http://schemas.microsoft.com/office/drawing/2014/main" id="{B156CC02-A4B8-2441-9605-0409419CA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80" name="Graphic 79" descr="Water with solid fill">
              <a:extLst>
                <a:ext uri="{FF2B5EF4-FFF2-40B4-BE49-F238E27FC236}">
                  <a16:creationId xmlns:a16="http://schemas.microsoft.com/office/drawing/2014/main" id="{CF32847C-5D19-B448-A583-A62D3B0F6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81" name="Graphic 80" descr="Water with solid fill">
              <a:extLst>
                <a:ext uri="{FF2B5EF4-FFF2-40B4-BE49-F238E27FC236}">
                  <a16:creationId xmlns:a16="http://schemas.microsoft.com/office/drawing/2014/main" id="{7FF6CE93-ED2F-AB41-AF68-BC241B323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82" name="Graphic 81" descr="Water with solid fill">
              <a:extLst>
                <a:ext uri="{FF2B5EF4-FFF2-40B4-BE49-F238E27FC236}">
                  <a16:creationId xmlns:a16="http://schemas.microsoft.com/office/drawing/2014/main" id="{899250B6-49EE-A546-9563-B5932374F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83" name="Graphic 82" descr="Water with solid fill">
              <a:extLst>
                <a:ext uri="{FF2B5EF4-FFF2-40B4-BE49-F238E27FC236}">
                  <a16:creationId xmlns:a16="http://schemas.microsoft.com/office/drawing/2014/main" id="{76A00128-B0D1-C943-B15E-ABD63B1E1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84" name="Graphic 83" descr="Water with solid fill">
              <a:extLst>
                <a:ext uri="{FF2B5EF4-FFF2-40B4-BE49-F238E27FC236}">
                  <a16:creationId xmlns:a16="http://schemas.microsoft.com/office/drawing/2014/main" id="{CA0FD9E0-862F-7442-BA37-2D26DFBB1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0957D5A-425F-1947-B6EE-6A0F173EE83D}"/>
              </a:ext>
            </a:extLst>
          </p:cNvPr>
          <p:cNvGrpSpPr/>
          <p:nvPr/>
        </p:nvGrpSpPr>
        <p:grpSpPr>
          <a:xfrm>
            <a:off x="1600200" y="5869996"/>
            <a:ext cx="5351929" cy="579638"/>
            <a:chOff x="730623" y="2287415"/>
            <a:chExt cx="7090632" cy="914400"/>
          </a:xfrm>
          <a:noFill/>
        </p:grpSpPr>
        <p:pic>
          <p:nvPicPr>
            <p:cNvPr id="86" name="Graphic 85" descr="Water with solid fill">
              <a:extLst>
                <a:ext uri="{FF2B5EF4-FFF2-40B4-BE49-F238E27FC236}">
                  <a16:creationId xmlns:a16="http://schemas.microsoft.com/office/drawing/2014/main" id="{F0961892-E953-8044-94E7-F5267DE31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87" name="Graphic 86" descr="Water with solid fill">
              <a:extLst>
                <a:ext uri="{FF2B5EF4-FFF2-40B4-BE49-F238E27FC236}">
                  <a16:creationId xmlns:a16="http://schemas.microsoft.com/office/drawing/2014/main" id="{DE6F1AEA-855A-7041-B1ED-2B16203F8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Water with solid fill">
              <a:extLst>
                <a:ext uri="{FF2B5EF4-FFF2-40B4-BE49-F238E27FC236}">
                  <a16:creationId xmlns:a16="http://schemas.microsoft.com/office/drawing/2014/main" id="{722D2A22-44CD-B44E-B9FC-100C9ADB8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Water with solid fill">
              <a:extLst>
                <a:ext uri="{FF2B5EF4-FFF2-40B4-BE49-F238E27FC236}">
                  <a16:creationId xmlns:a16="http://schemas.microsoft.com/office/drawing/2014/main" id="{50F864D6-C6F6-5746-B81D-5476E9EC5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Water with solid fill">
              <a:extLst>
                <a:ext uri="{FF2B5EF4-FFF2-40B4-BE49-F238E27FC236}">
                  <a16:creationId xmlns:a16="http://schemas.microsoft.com/office/drawing/2014/main" id="{CF04CDE4-FE91-9B42-9BE7-566751AA0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Water with solid fill">
              <a:extLst>
                <a:ext uri="{FF2B5EF4-FFF2-40B4-BE49-F238E27FC236}">
                  <a16:creationId xmlns:a16="http://schemas.microsoft.com/office/drawing/2014/main" id="{8F7755B3-9CD2-AF46-85C6-33DDCAD69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92" name="Graphic 91" descr="Water with solid fill">
              <a:extLst>
                <a:ext uri="{FF2B5EF4-FFF2-40B4-BE49-F238E27FC236}">
                  <a16:creationId xmlns:a16="http://schemas.microsoft.com/office/drawing/2014/main" id="{B131182C-E42B-B14C-81FD-684428948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93" name="Graphic 92" descr="Water with solid fill">
              <a:extLst>
                <a:ext uri="{FF2B5EF4-FFF2-40B4-BE49-F238E27FC236}">
                  <a16:creationId xmlns:a16="http://schemas.microsoft.com/office/drawing/2014/main" id="{8841BD6D-738C-F34F-9B38-C99CE0E68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94" name="Graphic 93" descr="Water with solid fill">
              <a:extLst>
                <a:ext uri="{FF2B5EF4-FFF2-40B4-BE49-F238E27FC236}">
                  <a16:creationId xmlns:a16="http://schemas.microsoft.com/office/drawing/2014/main" id="{44936E63-0799-6746-AA92-8512E682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95" name="Graphic 94" descr="Water with solid fill">
              <a:extLst>
                <a:ext uri="{FF2B5EF4-FFF2-40B4-BE49-F238E27FC236}">
                  <a16:creationId xmlns:a16="http://schemas.microsoft.com/office/drawing/2014/main" id="{535AB99D-4D21-CC4C-8895-991D167B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72F53BB-A58F-C744-B60F-47E0309E4286}"/>
              </a:ext>
            </a:extLst>
          </p:cNvPr>
          <p:cNvGrpSpPr/>
          <p:nvPr/>
        </p:nvGrpSpPr>
        <p:grpSpPr>
          <a:xfrm>
            <a:off x="1600200" y="4515380"/>
            <a:ext cx="5351929" cy="579638"/>
            <a:chOff x="730623" y="2287415"/>
            <a:chExt cx="7090632" cy="914400"/>
          </a:xfrm>
          <a:noFill/>
        </p:grpSpPr>
        <p:pic>
          <p:nvPicPr>
            <p:cNvPr id="97" name="Graphic 96" descr="Water with solid fill">
              <a:extLst>
                <a:ext uri="{FF2B5EF4-FFF2-40B4-BE49-F238E27FC236}">
                  <a16:creationId xmlns:a16="http://schemas.microsoft.com/office/drawing/2014/main" id="{168B0D14-0D8A-0844-905A-D86C063EE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98" name="Graphic 97" descr="Water with solid fill">
              <a:extLst>
                <a:ext uri="{FF2B5EF4-FFF2-40B4-BE49-F238E27FC236}">
                  <a16:creationId xmlns:a16="http://schemas.microsoft.com/office/drawing/2014/main" id="{4B5814DA-63E8-8E4F-B56F-5FA440CA0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99" name="Graphic 98" descr="Water with solid fill">
              <a:extLst>
                <a:ext uri="{FF2B5EF4-FFF2-40B4-BE49-F238E27FC236}">
                  <a16:creationId xmlns:a16="http://schemas.microsoft.com/office/drawing/2014/main" id="{54DAF24E-9D17-724C-84E5-9C68A125D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00" name="Graphic 99" descr="Water with solid fill">
              <a:extLst>
                <a:ext uri="{FF2B5EF4-FFF2-40B4-BE49-F238E27FC236}">
                  <a16:creationId xmlns:a16="http://schemas.microsoft.com/office/drawing/2014/main" id="{D3CBC7C1-40B7-B04F-B91D-C54A8456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01" name="Graphic 100" descr="Water with solid fill">
              <a:extLst>
                <a:ext uri="{FF2B5EF4-FFF2-40B4-BE49-F238E27FC236}">
                  <a16:creationId xmlns:a16="http://schemas.microsoft.com/office/drawing/2014/main" id="{2E104FF9-D964-524F-B7FA-55D99F03D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02" name="Graphic 101" descr="Water with solid fill">
              <a:extLst>
                <a:ext uri="{FF2B5EF4-FFF2-40B4-BE49-F238E27FC236}">
                  <a16:creationId xmlns:a16="http://schemas.microsoft.com/office/drawing/2014/main" id="{5B5B7F59-6E33-9241-B545-57FC49B09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03" name="Graphic 102" descr="Water with solid fill">
              <a:extLst>
                <a:ext uri="{FF2B5EF4-FFF2-40B4-BE49-F238E27FC236}">
                  <a16:creationId xmlns:a16="http://schemas.microsoft.com/office/drawing/2014/main" id="{B1C6EA2C-F3D1-F44D-BF58-61D750011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04" name="Graphic 103" descr="Water with solid fill">
              <a:extLst>
                <a:ext uri="{FF2B5EF4-FFF2-40B4-BE49-F238E27FC236}">
                  <a16:creationId xmlns:a16="http://schemas.microsoft.com/office/drawing/2014/main" id="{73DF87BB-B492-2F47-B453-D28DA0FBF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5B2715F6-5AE4-E740-9C39-C6482933A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06" name="Graphic 105" descr="Water with solid fill">
              <a:extLst>
                <a:ext uri="{FF2B5EF4-FFF2-40B4-BE49-F238E27FC236}">
                  <a16:creationId xmlns:a16="http://schemas.microsoft.com/office/drawing/2014/main" id="{6340B255-689D-8045-A1D7-8BF0BE18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6CB90A6-F997-5D4E-A3B4-F0AB7F47CA89}"/>
              </a:ext>
            </a:extLst>
          </p:cNvPr>
          <p:cNvGrpSpPr/>
          <p:nvPr/>
        </p:nvGrpSpPr>
        <p:grpSpPr>
          <a:xfrm>
            <a:off x="1600200" y="4966918"/>
            <a:ext cx="5351929" cy="579638"/>
            <a:chOff x="730623" y="2287415"/>
            <a:chExt cx="7090632" cy="914400"/>
          </a:xfrm>
          <a:noFill/>
        </p:grpSpPr>
        <p:pic>
          <p:nvPicPr>
            <p:cNvPr id="108" name="Graphic 107" descr="Water with solid fill">
              <a:extLst>
                <a:ext uri="{FF2B5EF4-FFF2-40B4-BE49-F238E27FC236}">
                  <a16:creationId xmlns:a16="http://schemas.microsoft.com/office/drawing/2014/main" id="{D50CCD3C-5A39-7D4F-86BB-B5C308958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109" name="Graphic 108" descr="Water with solid fill">
              <a:extLst>
                <a:ext uri="{FF2B5EF4-FFF2-40B4-BE49-F238E27FC236}">
                  <a16:creationId xmlns:a16="http://schemas.microsoft.com/office/drawing/2014/main" id="{F0F0A85A-E599-EA4A-BED0-A29076598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110" name="Graphic 109" descr="Water with solid fill">
              <a:extLst>
                <a:ext uri="{FF2B5EF4-FFF2-40B4-BE49-F238E27FC236}">
                  <a16:creationId xmlns:a16="http://schemas.microsoft.com/office/drawing/2014/main" id="{3D15D69F-4B0B-A341-9AC0-588D783DC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11" name="Graphic 110" descr="Water with solid fill">
              <a:extLst>
                <a:ext uri="{FF2B5EF4-FFF2-40B4-BE49-F238E27FC236}">
                  <a16:creationId xmlns:a16="http://schemas.microsoft.com/office/drawing/2014/main" id="{D8446294-8958-C54A-A5DA-8E8E7C865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12" name="Graphic 111" descr="Water with solid fill">
              <a:extLst>
                <a:ext uri="{FF2B5EF4-FFF2-40B4-BE49-F238E27FC236}">
                  <a16:creationId xmlns:a16="http://schemas.microsoft.com/office/drawing/2014/main" id="{0EB38C63-DAEC-8244-9B36-CCCF181EF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13" name="Graphic 112" descr="Water with solid fill">
              <a:extLst>
                <a:ext uri="{FF2B5EF4-FFF2-40B4-BE49-F238E27FC236}">
                  <a16:creationId xmlns:a16="http://schemas.microsoft.com/office/drawing/2014/main" id="{AAF2B487-E052-BA4E-BB5F-9DB41BA7A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14" name="Graphic 113" descr="Water with solid fill">
              <a:extLst>
                <a:ext uri="{FF2B5EF4-FFF2-40B4-BE49-F238E27FC236}">
                  <a16:creationId xmlns:a16="http://schemas.microsoft.com/office/drawing/2014/main" id="{E17A942E-006B-CD4B-B438-0558215D9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15" name="Graphic 114" descr="Water with solid fill">
              <a:extLst>
                <a:ext uri="{FF2B5EF4-FFF2-40B4-BE49-F238E27FC236}">
                  <a16:creationId xmlns:a16="http://schemas.microsoft.com/office/drawing/2014/main" id="{7120101F-0843-EC41-96B4-85AE2C16F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16" name="Graphic 115" descr="Water with solid fill">
              <a:extLst>
                <a:ext uri="{FF2B5EF4-FFF2-40B4-BE49-F238E27FC236}">
                  <a16:creationId xmlns:a16="http://schemas.microsoft.com/office/drawing/2014/main" id="{195D2F26-B635-4649-901D-A0AE02FBD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17" name="Graphic 116" descr="Water with solid fill">
              <a:extLst>
                <a:ext uri="{FF2B5EF4-FFF2-40B4-BE49-F238E27FC236}">
                  <a16:creationId xmlns:a16="http://schemas.microsoft.com/office/drawing/2014/main" id="{CCC9B49F-A63D-A741-BC61-4D685F94A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4C80D5D-A1DA-1440-A229-C74CAC86F4A9}"/>
              </a:ext>
            </a:extLst>
          </p:cNvPr>
          <p:cNvGrpSpPr/>
          <p:nvPr/>
        </p:nvGrpSpPr>
        <p:grpSpPr>
          <a:xfrm>
            <a:off x="1600200" y="5418456"/>
            <a:ext cx="5351929" cy="579638"/>
            <a:chOff x="730623" y="2287415"/>
            <a:chExt cx="7090632" cy="914400"/>
          </a:xfrm>
          <a:noFill/>
        </p:grpSpPr>
        <p:pic>
          <p:nvPicPr>
            <p:cNvPr id="119" name="Graphic 118" descr="Water with solid fill">
              <a:extLst>
                <a:ext uri="{FF2B5EF4-FFF2-40B4-BE49-F238E27FC236}">
                  <a16:creationId xmlns:a16="http://schemas.microsoft.com/office/drawing/2014/main" id="{D1AFC603-7541-B644-A4F7-724713930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120" name="Graphic 119" descr="Water with solid fill">
              <a:extLst>
                <a:ext uri="{FF2B5EF4-FFF2-40B4-BE49-F238E27FC236}">
                  <a16:creationId xmlns:a16="http://schemas.microsoft.com/office/drawing/2014/main" id="{02199C3D-1945-864E-8153-8FA2C47C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121" name="Graphic 120" descr="Water with solid fill">
              <a:extLst>
                <a:ext uri="{FF2B5EF4-FFF2-40B4-BE49-F238E27FC236}">
                  <a16:creationId xmlns:a16="http://schemas.microsoft.com/office/drawing/2014/main" id="{8D9664C0-878F-1B41-B76A-E2BE13203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22" name="Graphic 121" descr="Water with solid fill">
              <a:extLst>
                <a:ext uri="{FF2B5EF4-FFF2-40B4-BE49-F238E27FC236}">
                  <a16:creationId xmlns:a16="http://schemas.microsoft.com/office/drawing/2014/main" id="{927E1ACD-D797-BA48-A517-96822E5CE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23" name="Graphic 122" descr="Water with solid fill">
              <a:extLst>
                <a:ext uri="{FF2B5EF4-FFF2-40B4-BE49-F238E27FC236}">
                  <a16:creationId xmlns:a16="http://schemas.microsoft.com/office/drawing/2014/main" id="{E3D3881F-A0AE-4945-AB13-5B9F26DC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24" name="Graphic 123" descr="Water with solid fill">
              <a:extLst>
                <a:ext uri="{FF2B5EF4-FFF2-40B4-BE49-F238E27FC236}">
                  <a16:creationId xmlns:a16="http://schemas.microsoft.com/office/drawing/2014/main" id="{764CB451-EAE9-144D-B41E-02F3DC09F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25" name="Graphic 124" descr="Water with solid fill">
              <a:extLst>
                <a:ext uri="{FF2B5EF4-FFF2-40B4-BE49-F238E27FC236}">
                  <a16:creationId xmlns:a16="http://schemas.microsoft.com/office/drawing/2014/main" id="{65EA882F-E2C1-6445-B35E-6DDA5FBF8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26" name="Graphic 125" descr="Water with solid fill">
              <a:extLst>
                <a:ext uri="{FF2B5EF4-FFF2-40B4-BE49-F238E27FC236}">
                  <a16:creationId xmlns:a16="http://schemas.microsoft.com/office/drawing/2014/main" id="{9D1F0FA9-E313-C149-9BB1-4BEAA3367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27" name="Graphic 126" descr="Water with solid fill">
              <a:extLst>
                <a:ext uri="{FF2B5EF4-FFF2-40B4-BE49-F238E27FC236}">
                  <a16:creationId xmlns:a16="http://schemas.microsoft.com/office/drawing/2014/main" id="{24FF5E0C-1786-8342-881E-B396B1388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28" name="Graphic 127" descr="Water with solid fill">
              <a:extLst>
                <a:ext uri="{FF2B5EF4-FFF2-40B4-BE49-F238E27FC236}">
                  <a16:creationId xmlns:a16="http://schemas.microsoft.com/office/drawing/2014/main" id="{C0FACBC7-2508-3441-9B9E-9ED217FC1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B406A422-CEC0-0A42-AAAF-85E6B79976E5}"/>
              </a:ext>
            </a:extLst>
          </p:cNvPr>
          <p:cNvSpPr txBox="1"/>
          <p:nvPr/>
        </p:nvSpPr>
        <p:spPr>
          <a:xfrm>
            <a:off x="7297894" y="1410611"/>
            <a:ext cx="4468282" cy="3430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Now take away the water frozen in glaciers and polar ice caps , and you get…..</a:t>
            </a:r>
          </a:p>
        </p:txBody>
      </p:sp>
    </p:spTree>
    <p:extLst>
      <p:ext uri="{BB962C8B-B14F-4D97-AF65-F5344CB8AC3E}">
        <p14:creationId xmlns:p14="http://schemas.microsoft.com/office/powerpoint/2010/main" val="211022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4EDF89-158A-E24E-BAEC-0837B8E2E24E}"/>
              </a:ext>
            </a:extLst>
          </p:cNvPr>
          <p:cNvSpPr txBox="1">
            <a:spLocks/>
          </p:cNvSpPr>
          <p:nvPr/>
        </p:nvSpPr>
        <p:spPr>
          <a:xfrm>
            <a:off x="838200" y="290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How much freshwater is there?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D889A9-20E4-A042-89FF-AEA878341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0" y="5427186"/>
            <a:ext cx="3210560" cy="13255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F198AB7-9F57-094A-B6C1-DECB5F0A6F63}"/>
              </a:ext>
            </a:extLst>
          </p:cNvPr>
          <p:cNvGrpSpPr/>
          <p:nvPr/>
        </p:nvGrpSpPr>
        <p:grpSpPr>
          <a:xfrm>
            <a:off x="1600200" y="1354614"/>
            <a:ext cx="5351929" cy="579638"/>
            <a:chOff x="730623" y="2287415"/>
            <a:chExt cx="7090632" cy="914400"/>
          </a:xfrm>
        </p:grpSpPr>
        <p:pic>
          <p:nvPicPr>
            <p:cNvPr id="7" name="Graphic 6" descr="Water with solid fill">
              <a:extLst>
                <a:ext uri="{FF2B5EF4-FFF2-40B4-BE49-F238E27FC236}">
                  <a16:creationId xmlns:a16="http://schemas.microsoft.com/office/drawing/2014/main" id="{07172672-07C0-7C4B-8BD2-6C002ABAD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Water with solid fill">
              <a:extLst>
                <a:ext uri="{FF2B5EF4-FFF2-40B4-BE49-F238E27FC236}">
                  <a16:creationId xmlns:a16="http://schemas.microsoft.com/office/drawing/2014/main" id="{8862B684-FD5E-9C49-A619-A3F6FAB49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Water with solid fill">
              <a:extLst>
                <a:ext uri="{FF2B5EF4-FFF2-40B4-BE49-F238E27FC236}">
                  <a16:creationId xmlns:a16="http://schemas.microsoft.com/office/drawing/2014/main" id="{88450629-24D5-C44B-81AA-0D115E6B0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Water with solid fill">
              <a:extLst>
                <a:ext uri="{FF2B5EF4-FFF2-40B4-BE49-F238E27FC236}">
                  <a16:creationId xmlns:a16="http://schemas.microsoft.com/office/drawing/2014/main" id="{1DD869F9-64BD-3048-BDB9-97D9C472A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Water with solid fill">
              <a:extLst>
                <a:ext uri="{FF2B5EF4-FFF2-40B4-BE49-F238E27FC236}">
                  <a16:creationId xmlns:a16="http://schemas.microsoft.com/office/drawing/2014/main" id="{1D03FA0D-CDF6-7241-9E21-A8646B348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Water with solid fill">
              <a:extLst>
                <a:ext uri="{FF2B5EF4-FFF2-40B4-BE49-F238E27FC236}">
                  <a16:creationId xmlns:a16="http://schemas.microsoft.com/office/drawing/2014/main" id="{F3C3001D-FA14-0849-A8C6-212E9844E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Water with solid fill">
              <a:extLst>
                <a:ext uri="{FF2B5EF4-FFF2-40B4-BE49-F238E27FC236}">
                  <a16:creationId xmlns:a16="http://schemas.microsoft.com/office/drawing/2014/main" id="{11827AC9-C0D3-A044-BCF9-8615FFAC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Water with solid fill">
              <a:extLst>
                <a:ext uri="{FF2B5EF4-FFF2-40B4-BE49-F238E27FC236}">
                  <a16:creationId xmlns:a16="http://schemas.microsoft.com/office/drawing/2014/main" id="{F94D3E7E-92AD-7947-8040-9AC39E952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Water with solid fill">
              <a:extLst>
                <a:ext uri="{FF2B5EF4-FFF2-40B4-BE49-F238E27FC236}">
                  <a16:creationId xmlns:a16="http://schemas.microsoft.com/office/drawing/2014/main" id="{1469351D-86F7-6748-BADE-EBEA47BE1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Water with solid fill">
              <a:extLst>
                <a:ext uri="{FF2B5EF4-FFF2-40B4-BE49-F238E27FC236}">
                  <a16:creationId xmlns:a16="http://schemas.microsoft.com/office/drawing/2014/main" id="{0E915DFC-0C7F-664A-A26B-2A4965BA9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6C031D-79A7-3E44-B843-2E1A5BFEC404}"/>
              </a:ext>
            </a:extLst>
          </p:cNvPr>
          <p:cNvGrpSpPr/>
          <p:nvPr/>
        </p:nvGrpSpPr>
        <p:grpSpPr>
          <a:xfrm>
            <a:off x="1600200" y="1806152"/>
            <a:ext cx="5351929" cy="579638"/>
            <a:chOff x="730623" y="2287415"/>
            <a:chExt cx="7090632" cy="914400"/>
          </a:xfrm>
          <a:noFill/>
        </p:grpSpPr>
        <p:pic>
          <p:nvPicPr>
            <p:cNvPr id="20" name="Graphic 19" descr="Water with solid fill">
              <a:extLst>
                <a:ext uri="{FF2B5EF4-FFF2-40B4-BE49-F238E27FC236}">
                  <a16:creationId xmlns:a16="http://schemas.microsoft.com/office/drawing/2014/main" id="{4E44C709-87BE-7F47-9146-E825BB6B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Water with solid fill">
              <a:extLst>
                <a:ext uri="{FF2B5EF4-FFF2-40B4-BE49-F238E27FC236}">
                  <a16:creationId xmlns:a16="http://schemas.microsoft.com/office/drawing/2014/main" id="{5D4FC65D-EDE1-8243-A51C-2845AF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Water with solid fill">
              <a:extLst>
                <a:ext uri="{FF2B5EF4-FFF2-40B4-BE49-F238E27FC236}">
                  <a16:creationId xmlns:a16="http://schemas.microsoft.com/office/drawing/2014/main" id="{32E6619B-EA5C-BB48-918C-858ADD2D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Water with solid fill">
              <a:extLst>
                <a:ext uri="{FF2B5EF4-FFF2-40B4-BE49-F238E27FC236}">
                  <a16:creationId xmlns:a16="http://schemas.microsoft.com/office/drawing/2014/main" id="{FEB8F210-CE84-144F-9603-FC9EBC564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Water with solid fill">
              <a:extLst>
                <a:ext uri="{FF2B5EF4-FFF2-40B4-BE49-F238E27FC236}">
                  <a16:creationId xmlns:a16="http://schemas.microsoft.com/office/drawing/2014/main" id="{9CE6181A-5A77-9345-8BCD-84AA223C3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Water with solid fill">
              <a:extLst>
                <a:ext uri="{FF2B5EF4-FFF2-40B4-BE49-F238E27FC236}">
                  <a16:creationId xmlns:a16="http://schemas.microsoft.com/office/drawing/2014/main" id="{F13B748A-A1D9-BC40-ABB7-57E848F1E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Water with solid fill">
              <a:extLst>
                <a:ext uri="{FF2B5EF4-FFF2-40B4-BE49-F238E27FC236}">
                  <a16:creationId xmlns:a16="http://schemas.microsoft.com/office/drawing/2014/main" id="{DDB7AFBA-9CE3-F74D-BD0B-4E51EB3E3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Water with solid fill">
              <a:extLst>
                <a:ext uri="{FF2B5EF4-FFF2-40B4-BE49-F238E27FC236}">
                  <a16:creationId xmlns:a16="http://schemas.microsoft.com/office/drawing/2014/main" id="{24D8B96E-79FC-E649-828F-B48DC151D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Water with solid fill">
              <a:extLst>
                <a:ext uri="{FF2B5EF4-FFF2-40B4-BE49-F238E27FC236}">
                  <a16:creationId xmlns:a16="http://schemas.microsoft.com/office/drawing/2014/main" id="{BE3E4B67-067C-C447-9C87-828FF4635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Water with solid fill">
              <a:extLst>
                <a:ext uri="{FF2B5EF4-FFF2-40B4-BE49-F238E27FC236}">
                  <a16:creationId xmlns:a16="http://schemas.microsoft.com/office/drawing/2014/main" id="{16AEAF15-B412-1340-AB33-17FEA974C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6B23F3C-D073-8542-8BA0-8C60A78337F8}"/>
              </a:ext>
            </a:extLst>
          </p:cNvPr>
          <p:cNvGrpSpPr/>
          <p:nvPr/>
        </p:nvGrpSpPr>
        <p:grpSpPr>
          <a:xfrm>
            <a:off x="1600200" y="2257690"/>
            <a:ext cx="5351929" cy="579638"/>
            <a:chOff x="730623" y="2287415"/>
            <a:chExt cx="7090632" cy="914400"/>
          </a:xfrm>
          <a:noFill/>
        </p:grpSpPr>
        <p:pic>
          <p:nvPicPr>
            <p:cNvPr id="31" name="Graphic 30" descr="Water with solid fill">
              <a:extLst>
                <a:ext uri="{FF2B5EF4-FFF2-40B4-BE49-F238E27FC236}">
                  <a16:creationId xmlns:a16="http://schemas.microsoft.com/office/drawing/2014/main" id="{69883535-3DEE-024D-A242-DFD25F107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Water with solid fill">
              <a:extLst>
                <a:ext uri="{FF2B5EF4-FFF2-40B4-BE49-F238E27FC236}">
                  <a16:creationId xmlns:a16="http://schemas.microsoft.com/office/drawing/2014/main" id="{52E7069F-4EC7-1949-AE51-51288C9D4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33" name="Graphic 32" descr="Water with solid fill">
              <a:extLst>
                <a:ext uri="{FF2B5EF4-FFF2-40B4-BE49-F238E27FC236}">
                  <a16:creationId xmlns:a16="http://schemas.microsoft.com/office/drawing/2014/main" id="{E4DEDA0E-7352-824C-8491-F66C20FE2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34" name="Graphic 33" descr="Water with solid fill">
              <a:extLst>
                <a:ext uri="{FF2B5EF4-FFF2-40B4-BE49-F238E27FC236}">
                  <a16:creationId xmlns:a16="http://schemas.microsoft.com/office/drawing/2014/main" id="{FB402EAF-63A6-B841-80CE-0C29D12A9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Water with solid fill">
              <a:extLst>
                <a:ext uri="{FF2B5EF4-FFF2-40B4-BE49-F238E27FC236}">
                  <a16:creationId xmlns:a16="http://schemas.microsoft.com/office/drawing/2014/main" id="{119F7C0D-5EEA-EC40-A3F0-5A33B17F2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Water with solid fill">
              <a:extLst>
                <a:ext uri="{FF2B5EF4-FFF2-40B4-BE49-F238E27FC236}">
                  <a16:creationId xmlns:a16="http://schemas.microsoft.com/office/drawing/2014/main" id="{3A15E709-0FC6-DC49-ABCB-EC65F013E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Water with solid fill">
              <a:extLst>
                <a:ext uri="{FF2B5EF4-FFF2-40B4-BE49-F238E27FC236}">
                  <a16:creationId xmlns:a16="http://schemas.microsoft.com/office/drawing/2014/main" id="{07FC6E53-8395-F149-9406-C8769201C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Water with solid fill">
              <a:extLst>
                <a:ext uri="{FF2B5EF4-FFF2-40B4-BE49-F238E27FC236}">
                  <a16:creationId xmlns:a16="http://schemas.microsoft.com/office/drawing/2014/main" id="{CE6CA80A-C937-6E44-91C8-C6D94112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Water with solid fill">
              <a:extLst>
                <a:ext uri="{FF2B5EF4-FFF2-40B4-BE49-F238E27FC236}">
                  <a16:creationId xmlns:a16="http://schemas.microsoft.com/office/drawing/2014/main" id="{F7530D58-B3B1-4A4F-9100-63FB8E2E3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Water with solid fill">
              <a:extLst>
                <a:ext uri="{FF2B5EF4-FFF2-40B4-BE49-F238E27FC236}">
                  <a16:creationId xmlns:a16="http://schemas.microsoft.com/office/drawing/2014/main" id="{2C77EF74-FF1D-6644-AE44-F18CEFE7F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1B5E45B-0D78-EF48-A243-12845A577A10}"/>
              </a:ext>
            </a:extLst>
          </p:cNvPr>
          <p:cNvGrpSpPr/>
          <p:nvPr/>
        </p:nvGrpSpPr>
        <p:grpSpPr>
          <a:xfrm>
            <a:off x="1600200" y="2709228"/>
            <a:ext cx="5351929" cy="579638"/>
            <a:chOff x="730623" y="2287415"/>
            <a:chExt cx="7090632" cy="914400"/>
          </a:xfrm>
          <a:noFill/>
        </p:grpSpPr>
        <p:pic>
          <p:nvPicPr>
            <p:cNvPr id="42" name="Graphic 41" descr="Water with solid fill">
              <a:extLst>
                <a:ext uri="{FF2B5EF4-FFF2-40B4-BE49-F238E27FC236}">
                  <a16:creationId xmlns:a16="http://schemas.microsoft.com/office/drawing/2014/main" id="{5352242A-58D2-6349-84BF-E4CA07B9C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Water with solid fill">
              <a:extLst>
                <a:ext uri="{FF2B5EF4-FFF2-40B4-BE49-F238E27FC236}">
                  <a16:creationId xmlns:a16="http://schemas.microsoft.com/office/drawing/2014/main" id="{E55C9033-CB1E-274E-A776-37F9A210F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Water with solid fill">
              <a:extLst>
                <a:ext uri="{FF2B5EF4-FFF2-40B4-BE49-F238E27FC236}">
                  <a16:creationId xmlns:a16="http://schemas.microsoft.com/office/drawing/2014/main" id="{9CB1C689-4AE1-6640-B8DA-17CBB4A81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Water with solid fill">
              <a:extLst>
                <a:ext uri="{FF2B5EF4-FFF2-40B4-BE49-F238E27FC236}">
                  <a16:creationId xmlns:a16="http://schemas.microsoft.com/office/drawing/2014/main" id="{7B268FA4-9EE7-234B-A65F-ED037FB2A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Water with solid fill">
              <a:extLst>
                <a:ext uri="{FF2B5EF4-FFF2-40B4-BE49-F238E27FC236}">
                  <a16:creationId xmlns:a16="http://schemas.microsoft.com/office/drawing/2014/main" id="{6F30D052-50A2-3F42-8673-E7AAA3242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Water with solid fill">
              <a:extLst>
                <a:ext uri="{FF2B5EF4-FFF2-40B4-BE49-F238E27FC236}">
                  <a16:creationId xmlns:a16="http://schemas.microsoft.com/office/drawing/2014/main" id="{1D053F4A-6A96-7045-91B2-E37A27DB7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48" name="Graphic 47" descr="Water with solid fill">
              <a:extLst>
                <a:ext uri="{FF2B5EF4-FFF2-40B4-BE49-F238E27FC236}">
                  <a16:creationId xmlns:a16="http://schemas.microsoft.com/office/drawing/2014/main" id="{7429C54A-DC6B-A349-8E37-78CBC6DED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Water with solid fill">
              <a:extLst>
                <a:ext uri="{FF2B5EF4-FFF2-40B4-BE49-F238E27FC236}">
                  <a16:creationId xmlns:a16="http://schemas.microsoft.com/office/drawing/2014/main" id="{EAD6CC52-9251-A941-9C44-480F4E4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Water with solid fill">
              <a:extLst>
                <a:ext uri="{FF2B5EF4-FFF2-40B4-BE49-F238E27FC236}">
                  <a16:creationId xmlns:a16="http://schemas.microsoft.com/office/drawing/2014/main" id="{B6B4D39F-3C78-034D-BD9E-4DF1F06AE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Water with solid fill">
              <a:extLst>
                <a:ext uri="{FF2B5EF4-FFF2-40B4-BE49-F238E27FC236}">
                  <a16:creationId xmlns:a16="http://schemas.microsoft.com/office/drawing/2014/main" id="{C3EE9B1B-61F5-E845-A84A-53577C1C2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1E7A97B-6A62-464F-9329-8569BE0EC07C}"/>
              </a:ext>
            </a:extLst>
          </p:cNvPr>
          <p:cNvGrpSpPr/>
          <p:nvPr/>
        </p:nvGrpSpPr>
        <p:grpSpPr>
          <a:xfrm>
            <a:off x="1600200" y="3160766"/>
            <a:ext cx="5351929" cy="579638"/>
            <a:chOff x="730623" y="2287415"/>
            <a:chExt cx="7090632" cy="914400"/>
          </a:xfrm>
          <a:noFill/>
        </p:grpSpPr>
        <p:pic>
          <p:nvPicPr>
            <p:cNvPr id="53" name="Graphic 52" descr="Water with solid fill">
              <a:extLst>
                <a:ext uri="{FF2B5EF4-FFF2-40B4-BE49-F238E27FC236}">
                  <a16:creationId xmlns:a16="http://schemas.microsoft.com/office/drawing/2014/main" id="{74C2C274-10EB-7241-B53F-A139BADCB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54" name="Graphic 53" descr="Water with solid fill">
              <a:extLst>
                <a:ext uri="{FF2B5EF4-FFF2-40B4-BE49-F238E27FC236}">
                  <a16:creationId xmlns:a16="http://schemas.microsoft.com/office/drawing/2014/main" id="{B3E406B5-F543-B44D-BDB0-C918C7D87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Water with solid fill">
              <a:extLst>
                <a:ext uri="{FF2B5EF4-FFF2-40B4-BE49-F238E27FC236}">
                  <a16:creationId xmlns:a16="http://schemas.microsoft.com/office/drawing/2014/main" id="{B4DC3785-8060-B044-8FAB-27F569D83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56" name="Graphic 55" descr="Water with solid fill">
              <a:extLst>
                <a:ext uri="{FF2B5EF4-FFF2-40B4-BE49-F238E27FC236}">
                  <a16:creationId xmlns:a16="http://schemas.microsoft.com/office/drawing/2014/main" id="{07F6304F-0CAF-6B45-B16E-2BE482CA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57" name="Graphic 56" descr="Water with solid fill">
              <a:extLst>
                <a:ext uri="{FF2B5EF4-FFF2-40B4-BE49-F238E27FC236}">
                  <a16:creationId xmlns:a16="http://schemas.microsoft.com/office/drawing/2014/main" id="{27287773-F3BC-424F-8ED6-F2E958577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58" name="Graphic 57" descr="Water with solid fill">
              <a:extLst>
                <a:ext uri="{FF2B5EF4-FFF2-40B4-BE49-F238E27FC236}">
                  <a16:creationId xmlns:a16="http://schemas.microsoft.com/office/drawing/2014/main" id="{1A4F5437-EB3F-574B-B65D-0CEE20720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59" name="Graphic 58" descr="Water with solid fill">
              <a:extLst>
                <a:ext uri="{FF2B5EF4-FFF2-40B4-BE49-F238E27FC236}">
                  <a16:creationId xmlns:a16="http://schemas.microsoft.com/office/drawing/2014/main" id="{9CC1D6A1-CE83-4548-BD09-DF72123B7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60" name="Graphic 59" descr="Water with solid fill">
              <a:extLst>
                <a:ext uri="{FF2B5EF4-FFF2-40B4-BE49-F238E27FC236}">
                  <a16:creationId xmlns:a16="http://schemas.microsoft.com/office/drawing/2014/main" id="{F22E1588-041E-1944-9930-4D4578D2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61" name="Graphic 60" descr="Water with solid fill">
              <a:extLst>
                <a:ext uri="{FF2B5EF4-FFF2-40B4-BE49-F238E27FC236}">
                  <a16:creationId xmlns:a16="http://schemas.microsoft.com/office/drawing/2014/main" id="{056E68C9-4ABF-1443-AF18-398BEDD69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Water with solid fill">
              <a:extLst>
                <a:ext uri="{FF2B5EF4-FFF2-40B4-BE49-F238E27FC236}">
                  <a16:creationId xmlns:a16="http://schemas.microsoft.com/office/drawing/2014/main" id="{66B80130-E1A7-4B49-A38F-61BA3645A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D5CA1EB-C686-D341-8B2B-963BAD0AC481}"/>
              </a:ext>
            </a:extLst>
          </p:cNvPr>
          <p:cNvGrpSpPr/>
          <p:nvPr/>
        </p:nvGrpSpPr>
        <p:grpSpPr>
          <a:xfrm>
            <a:off x="1600200" y="3612304"/>
            <a:ext cx="5351929" cy="579638"/>
            <a:chOff x="730623" y="2287415"/>
            <a:chExt cx="7090632" cy="914400"/>
          </a:xfrm>
          <a:noFill/>
        </p:grpSpPr>
        <p:pic>
          <p:nvPicPr>
            <p:cNvPr id="64" name="Graphic 63" descr="Water with solid fill">
              <a:extLst>
                <a:ext uri="{FF2B5EF4-FFF2-40B4-BE49-F238E27FC236}">
                  <a16:creationId xmlns:a16="http://schemas.microsoft.com/office/drawing/2014/main" id="{3C532E04-C5F6-DD4C-89BB-10050056C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65" name="Graphic 64" descr="Water with solid fill">
              <a:extLst>
                <a:ext uri="{FF2B5EF4-FFF2-40B4-BE49-F238E27FC236}">
                  <a16:creationId xmlns:a16="http://schemas.microsoft.com/office/drawing/2014/main" id="{ECDF7251-9CA8-1040-A91A-FD86EBE59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66" name="Graphic 65" descr="Water with solid fill">
              <a:extLst>
                <a:ext uri="{FF2B5EF4-FFF2-40B4-BE49-F238E27FC236}">
                  <a16:creationId xmlns:a16="http://schemas.microsoft.com/office/drawing/2014/main" id="{5E9E7897-576C-634D-8C7A-965A5FA13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67" name="Graphic 66" descr="Water with solid fill">
              <a:extLst>
                <a:ext uri="{FF2B5EF4-FFF2-40B4-BE49-F238E27FC236}">
                  <a16:creationId xmlns:a16="http://schemas.microsoft.com/office/drawing/2014/main" id="{E9B6A989-F947-8441-9B22-6457261E5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68" name="Graphic 67" descr="Water with solid fill">
              <a:extLst>
                <a:ext uri="{FF2B5EF4-FFF2-40B4-BE49-F238E27FC236}">
                  <a16:creationId xmlns:a16="http://schemas.microsoft.com/office/drawing/2014/main" id="{BB677A94-1A13-0147-9FA3-FEF134965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69" name="Graphic 68" descr="Water with solid fill">
              <a:extLst>
                <a:ext uri="{FF2B5EF4-FFF2-40B4-BE49-F238E27FC236}">
                  <a16:creationId xmlns:a16="http://schemas.microsoft.com/office/drawing/2014/main" id="{D176A376-0233-0E42-93D0-F415C92EF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70" name="Graphic 69" descr="Water with solid fill">
              <a:extLst>
                <a:ext uri="{FF2B5EF4-FFF2-40B4-BE49-F238E27FC236}">
                  <a16:creationId xmlns:a16="http://schemas.microsoft.com/office/drawing/2014/main" id="{C521492F-62FD-914B-80CD-DB97D09E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71" name="Graphic 70" descr="Water with solid fill">
              <a:extLst>
                <a:ext uri="{FF2B5EF4-FFF2-40B4-BE49-F238E27FC236}">
                  <a16:creationId xmlns:a16="http://schemas.microsoft.com/office/drawing/2014/main" id="{26288FB4-50A1-4648-BC28-2EE5D9354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72" name="Graphic 71" descr="Water with solid fill">
              <a:extLst>
                <a:ext uri="{FF2B5EF4-FFF2-40B4-BE49-F238E27FC236}">
                  <a16:creationId xmlns:a16="http://schemas.microsoft.com/office/drawing/2014/main" id="{0824C83B-761F-8A49-8059-212C76F0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Water with solid fill">
              <a:extLst>
                <a:ext uri="{FF2B5EF4-FFF2-40B4-BE49-F238E27FC236}">
                  <a16:creationId xmlns:a16="http://schemas.microsoft.com/office/drawing/2014/main" id="{36ACEF4E-1649-E74F-9C29-F03CA2309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CED967E-D625-7F45-8624-083F2583F52E}"/>
              </a:ext>
            </a:extLst>
          </p:cNvPr>
          <p:cNvGrpSpPr/>
          <p:nvPr/>
        </p:nvGrpSpPr>
        <p:grpSpPr>
          <a:xfrm>
            <a:off x="1600200" y="4063842"/>
            <a:ext cx="5351929" cy="579638"/>
            <a:chOff x="730623" y="2287415"/>
            <a:chExt cx="7090632" cy="914400"/>
          </a:xfrm>
          <a:noFill/>
        </p:grpSpPr>
        <p:pic>
          <p:nvPicPr>
            <p:cNvPr id="75" name="Graphic 74" descr="Water with solid fill">
              <a:extLst>
                <a:ext uri="{FF2B5EF4-FFF2-40B4-BE49-F238E27FC236}">
                  <a16:creationId xmlns:a16="http://schemas.microsoft.com/office/drawing/2014/main" id="{55531E05-7A9E-D84D-8746-2519F7DE3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76" name="Graphic 75" descr="Water with solid fill">
              <a:extLst>
                <a:ext uri="{FF2B5EF4-FFF2-40B4-BE49-F238E27FC236}">
                  <a16:creationId xmlns:a16="http://schemas.microsoft.com/office/drawing/2014/main" id="{CF2ADDAF-F77A-4B49-9EED-7C446214E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77" name="Graphic 76" descr="Water with solid fill">
              <a:extLst>
                <a:ext uri="{FF2B5EF4-FFF2-40B4-BE49-F238E27FC236}">
                  <a16:creationId xmlns:a16="http://schemas.microsoft.com/office/drawing/2014/main" id="{AABE2D2E-E2A2-B945-9DA7-884284E9A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78" name="Graphic 77" descr="Water with solid fill">
              <a:extLst>
                <a:ext uri="{FF2B5EF4-FFF2-40B4-BE49-F238E27FC236}">
                  <a16:creationId xmlns:a16="http://schemas.microsoft.com/office/drawing/2014/main" id="{17AB3F9C-BC61-0040-9990-AFB6F22DB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79" name="Graphic 78" descr="Water with solid fill">
              <a:extLst>
                <a:ext uri="{FF2B5EF4-FFF2-40B4-BE49-F238E27FC236}">
                  <a16:creationId xmlns:a16="http://schemas.microsoft.com/office/drawing/2014/main" id="{B156CC02-A4B8-2441-9605-0409419CA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80" name="Graphic 79" descr="Water with solid fill">
              <a:extLst>
                <a:ext uri="{FF2B5EF4-FFF2-40B4-BE49-F238E27FC236}">
                  <a16:creationId xmlns:a16="http://schemas.microsoft.com/office/drawing/2014/main" id="{CF32847C-5D19-B448-A583-A62D3B0F6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81" name="Graphic 80" descr="Water with solid fill">
              <a:extLst>
                <a:ext uri="{FF2B5EF4-FFF2-40B4-BE49-F238E27FC236}">
                  <a16:creationId xmlns:a16="http://schemas.microsoft.com/office/drawing/2014/main" id="{7FF6CE93-ED2F-AB41-AF68-BC241B323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82" name="Graphic 81" descr="Water with solid fill">
              <a:extLst>
                <a:ext uri="{FF2B5EF4-FFF2-40B4-BE49-F238E27FC236}">
                  <a16:creationId xmlns:a16="http://schemas.microsoft.com/office/drawing/2014/main" id="{899250B6-49EE-A546-9563-B5932374F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83" name="Graphic 82" descr="Water with solid fill">
              <a:extLst>
                <a:ext uri="{FF2B5EF4-FFF2-40B4-BE49-F238E27FC236}">
                  <a16:creationId xmlns:a16="http://schemas.microsoft.com/office/drawing/2014/main" id="{76A00128-B0D1-C943-B15E-ABD63B1E1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84" name="Graphic 83" descr="Water with solid fill">
              <a:extLst>
                <a:ext uri="{FF2B5EF4-FFF2-40B4-BE49-F238E27FC236}">
                  <a16:creationId xmlns:a16="http://schemas.microsoft.com/office/drawing/2014/main" id="{CA0FD9E0-862F-7442-BA37-2D26DFBB1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0957D5A-425F-1947-B6EE-6A0F173EE83D}"/>
              </a:ext>
            </a:extLst>
          </p:cNvPr>
          <p:cNvGrpSpPr/>
          <p:nvPr/>
        </p:nvGrpSpPr>
        <p:grpSpPr>
          <a:xfrm>
            <a:off x="1600200" y="5869996"/>
            <a:ext cx="5351929" cy="579638"/>
            <a:chOff x="730623" y="2287415"/>
            <a:chExt cx="7090632" cy="914400"/>
          </a:xfrm>
          <a:noFill/>
        </p:grpSpPr>
        <p:pic>
          <p:nvPicPr>
            <p:cNvPr id="86" name="Graphic 85" descr="Water with solid fill">
              <a:extLst>
                <a:ext uri="{FF2B5EF4-FFF2-40B4-BE49-F238E27FC236}">
                  <a16:creationId xmlns:a16="http://schemas.microsoft.com/office/drawing/2014/main" id="{F0961892-E953-8044-94E7-F5267DE31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87" name="Graphic 86" descr="Water with solid fill">
              <a:extLst>
                <a:ext uri="{FF2B5EF4-FFF2-40B4-BE49-F238E27FC236}">
                  <a16:creationId xmlns:a16="http://schemas.microsoft.com/office/drawing/2014/main" id="{DE6F1AEA-855A-7041-B1ED-2B16203F8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Water with solid fill">
              <a:extLst>
                <a:ext uri="{FF2B5EF4-FFF2-40B4-BE49-F238E27FC236}">
                  <a16:creationId xmlns:a16="http://schemas.microsoft.com/office/drawing/2014/main" id="{722D2A22-44CD-B44E-B9FC-100C9ADB8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Water with solid fill">
              <a:extLst>
                <a:ext uri="{FF2B5EF4-FFF2-40B4-BE49-F238E27FC236}">
                  <a16:creationId xmlns:a16="http://schemas.microsoft.com/office/drawing/2014/main" id="{50F864D6-C6F6-5746-B81D-5476E9EC5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Water with solid fill">
              <a:extLst>
                <a:ext uri="{FF2B5EF4-FFF2-40B4-BE49-F238E27FC236}">
                  <a16:creationId xmlns:a16="http://schemas.microsoft.com/office/drawing/2014/main" id="{CF04CDE4-FE91-9B42-9BE7-566751AA0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Water with solid fill">
              <a:extLst>
                <a:ext uri="{FF2B5EF4-FFF2-40B4-BE49-F238E27FC236}">
                  <a16:creationId xmlns:a16="http://schemas.microsoft.com/office/drawing/2014/main" id="{8F7755B3-9CD2-AF46-85C6-33DDCAD69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92" name="Graphic 91" descr="Water with solid fill">
              <a:extLst>
                <a:ext uri="{FF2B5EF4-FFF2-40B4-BE49-F238E27FC236}">
                  <a16:creationId xmlns:a16="http://schemas.microsoft.com/office/drawing/2014/main" id="{B131182C-E42B-B14C-81FD-684428948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93" name="Graphic 92" descr="Water with solid fill">
              <a:extLst>
                <a:ext uri="{FF2B5EF4-FFF2-40B4-BE49-F238E27FC236}">
                  <a16:creationId xmlns:a16="http://schemas.microsoft.com/office/drawing/2014/main" id="{8841BD6D-738C-F34F-9B38-C99CE0E68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94" name="Graphic 93" descr="Water with solid fill">
              <a:extLst>
                <a:ext uri="{FF2B5EF4-FFF2-40B4-BE49-F238E27FC236}">
                  <a16:creationId xmlns:a16="http://schemas.microsoft.com/office/drawing/2014/main" id="{44936E63-0799-6746-AA92-8512E682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95" name="Graphic 94" descr="Water with solid fill">
              <a:extLst>
                <a:ext uri="{FF2B5EF4-FFF2-40B4-BE49-F238E27FC236}">
                  <a16:creationId xmlns:a16="http://schemas.microsoft.com/office/drawing/2014/main" id="{535AB99D-4D21-CC4C-8895-991D167B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72F53BB-A58F-C744-B60F-47E0309E4286}"/>
              </a:ext>
            </a:extLst>
          </p:cNvPr>
          <p:cNvGrpSpPr/>
          <p:nvPr/>
        </p:nvGrpSpPr>
        <p:grpSpPr>
          <a:xfrm>
            <a:off x="1600200" y="4515380"/>
            <a:ext cx="5351929" cy="579638"/>
            <a:chOff x="730623" y="2287415"/>
            <a:chExt cx="7090632" cy="914400"/>
          </a:xfrm>
          <a:noFill/>
        </p:grpSpPr>
        <p:pic>
          <p:nvPicPr>
            <p:cNvPr id="97" name="Graphic 96" descr="Water with solid fill">
              <a:extLst>
                <a:ext uri="{FF2B5EF4-FFF2-40B4-BE49-F238E27FC236}">
                  <a16:creationId xmlns:a16="http://schemas.microsoft.com/office/drawing/2014/main" id="{168B0D14-0D8A-0844-905A-D86C063EE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98" name="Graphic 97" descr="Water with solid fill">
              <a:extLst>
                <a:ext uri="{FF2B5EF4-FFF2-40B4-BE49-F238E27FC236}">
                  <a16:creationId xmlns:a16="http://schemas.microsoft.com/office/drawing/2014/main" id="{4B5814DA-63E8-8E4F-B56F-5FA440CA0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99" name="Graphic 98" descr="Water with solid fill">
              <a:extLst>
                <a:ext uri="{FF2B5EF4-FFF2-40B4-BE49-F238E27FC236}">
                  <a16:creationId xmlns:a16="http://schemas.microsoft.com/office/drawing/2014/main" id="{54DAF24E-9D17-724C-84E5-9C68A125D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00" name="Graphic 99" descr="Water with solid fill">
              <a:extLst>
                <a:ext uri="{FF2B5EF4-FFF2-40B4-BE49-F238E27FC236}">
                  <a16:creationId xmlns:a16="http://schemas.microsoft.com/office/drawing/2014/main" id="{D3CBC7C1-40B7-B04F-B91D-C54A8456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01" name="Graphic 100" descr="Water with solid fill">
              <a:extLst>
                <a:ext uri="{FF2B5EF4-FFF2-40B4-BE49-F238E27FC236}">
                  <a16:creationId xmlns:a16="http://schemas.microsoft.com/office/drawing/2014/main" id="{2E104FF9-D964-524F-B7FA-55D99F03D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02" name="Graphic 101" descr="Water with solid fill">
              <a:extLst>
                <a:ext uri="{FF2B5EF4-FFF2-40B4-BE49-F238E27FC236}">
                  <a16:creationId xmlns:a16="http://schemas.microsoft.com/office/drawing/2014/main" id="{5B5B7F59-6E33-9241-B545-57FC49B09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03" name="Graphic 102" descr="Water with solid fill">
              <a:extLst>
                <a:ext uri="{FF2B5EF4-FFF2-40B4-BE49-F238E27FC236}">
                  <a16:creationId xmlns:a16="http://schemas.microsoft.com/office/drawing/2014/main" id="{B1C6EA2C-F3D1-F44D-BF58-61D750011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04" name="Graphic 103" descr="Water with solid fill">
              <a:extLst>
                <a:ext uri="{FF2B5EF4-FFF2-40B4-BE49-F238E27FC236}">
                  <a16:creationId xmlns:a16="http://schemas.microsoft.com/office/drawing/2014/main" id="{73DF87BB-B492-2F47-B453-D28DA0FBF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5B2715F6-5AE4-E740-9C39-C6482933A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06" name="Graphic 105" descr="Water with solid fill">
              <a:extLst>
                <a:ext uri="{FF2B5EF4-FFF2-40B4-BE49-F238E27FC236}">
                  <a16:creationId xmlns:a16="http://schemas.microsoft.com/office/drawing/2014/main" id="{6340B255-689D-8045-A1D7-8BF0BE18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6CB90A6-F997-5D4E-A3B4-F0AB7F47CA89}"/>
              </a:ext>
            </a:extLst>
          </p:cNvPr>
          <p:cNvGrpSpPr/>
          <p:nvPr/>
        </p:nvGrpSpPr>
        <p:grpSpPr>
          <a:xfrm>
            <a:off x="1600200" y="4966918"/>
            <a:ext cx="5351929" cy="579638"/>
            <a:chOff x="730623" y="2287415"/>
            <a:chExt cx="7090632" cy="914400"/>
          </a:xfrm>
          <a:noFill/>
        </p:grpSpPr>
        <p:pic>
          <p:nvPicPr>
            <p:cNvPr id="108" name="Graphic 107" descr="Water with solid fill">
              <a:extLst>
                <a:ext uri="{FF2B5EF4-FFF2-40B4-BE49-F238E27FC236}">
                  <a16:creationId xmlns:a16="http://schemas.microsoft.com/office/drawing/2014/main" id="{D50CCD3C-5A39-7D4F-86BB-B5C308958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109" name="Graphic 108" descr="Water with solid fill">
              <a:extLst>
                <a:ext uri="{FF2B5EF4-FFF2-40B4-BE49-F238E27FC236}">
                  <a16:creationId xmlns:a16="http://schemas.microsoft.com/office/drawing/2014/main" id="{F0F0A85A-E599-EA4A-BED0-A29076598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110" name="Graphic 109" descr="Water with solid fill">
              <a:extLst>
                <a:ext uri="{FF2B5EF4-FFF2-40B4-BE49-F238E27FC236}">
                  <a16:creationId xmlns:a16="http://schemas.microsoft.com/office/drawing/2014/main" id="{3D15D69F-4B0B-A341-9AC0-588D783DC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11" name="Graphic 110" descr="Water with solid fill">
              <a:extLst>
                <a:ext uri="{FF2B5EF4-FFF2-40B4-BE49-F238E27FC236}">
                  <a16:creationId xmlns:a16="http://schemas.microsoft.com/office/drawing/2014/main" id="{D8446294-8958-C54A-A5DA-8E8E7C865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12" name="Graphic 111" descr="Water with solid fill">
              <a:extLst>
                <a:ext uri="{FF2B5EF4-FFF2-40B4-BE49-F238E27FC236}">
                  <a16:creationId xmlns:a16="http://schemas.microsoft.com/office/drawing/2014/main" id="{0EB38C63-DAEC-8244-9B36-CCCF181EF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13" name="Graphic 112" descr="Water with solid fill">
              <a:extLst>
                <a:ext uri="{FF2B5EF4-FFF2-40B4-BE49-F238E27FC236}">
                  <a16:creationId xmlns:a16="http://schemas.microsoft.com/office/drawing/2014/main" id="{AAF2B487-E052-BA4E-BB5F-9DB41BA7A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14" name="Graphic 113" descr="Water with solid fill">
              <a:extLst>
                <a:ext uri="{FF2B5EF4-FFF2-40B4-BE49-F238E27FC236}">
                  <a16:creationId xmlns:a16="http://schemas.microsoft.com/office/drawing/2014/main" id="{E17A942E-006B-CD4B-B438-0558215D9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15" name="Graphic 114" descr="Water with solid fill">
              <a:extLst>
                <a:ext uri="{FF2B5EF4-FFF2-40B4-BE49-F238E27FC236}">
                  <a16:creationId xmlns:a16="http://schemas.microsoft.com/office/drawing/2014/main" id="{7120101F-0843-EC41-96B4-85AE2C16F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16" name="Graphic 115" descr="Water with solid fill">
              <a:extLst>
                <a:ext uri="{FF2B5EF4-FFF2-40B4-BE49-F238E27FC236}">
                  <a16:creationId xmlns:a16="http://schemas.microsoft.com/office/drawing/2014/main" id="{195D2F26-B635-4649-901D-A0AE02FBD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17" name="Graphic 116" descr="Water with solid fill">
              <a:extLst>
                <a:ext uri="{FF2B5EF4-FFF2-40B4-BE49-F238E27FC236}">
                  <a16:creationId xmlns:a16="http://schemas.microsoft.com/office/drawing/2014/main" id="{CCC9B49F-A63D-A741-BC61-4D685F94A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4C80D5D-A1DA-1440-A229-C74CAC86F4A9}"/>
              </a:ext>
            </a:extLst>
          </p:cNvPr>
          <p:cNvGrpSpPr/>
          <p:nvPr/>
        </p:nvGrpSpPr>
        <p:grpSpPr>
          <a:xfrm>
            <a:off x="1600200" y="5418456"/>
            <a:ext cx="5351929" cy="579638"/>
            <a:chOff x="730623" y="2287415"/>
            <a:chExt cx="7090632" cy="914400"/>
          </a:xfrm>
          <a:noFill/>
        </p:grpSpPr>
        <p:pic>
          <p:nvPicPr>
            <p:cNvPr id="119" name="Graphic 118" descr="Water with solid fill">
              <a:extLst>
                <a:ext uri="{FF2B5EF4-FFF2-40B4-BE49-F238E27FC236}">
                  <a16:creationId xmlns:a16="http://schemas.microsoft.com/office/drawing/2014/main" id="{D1AFC603-7541-B644-A4F7-724713930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6871" y="2287415"/>
              <a:ext cx="914400" cy="914400"/>
            </a:xfrm>
            <a:prstGeom prst="rect">
              <a:avLst/>
            </a:prstGeom>
          </p:spPr>
        </p:pic>
        <p:pic>
          <p:nvPicPr>
            <p:cNvPr id="120" name="Graphic 119" descr="Water with solid fill">
              <a:extLst>
                <a:ext uri="{FF2B5EF4-FFF2-40B4-BE49-F238E27FC236}">
                  <a16:creationId xmlns:a16="http://schemas.microsoft.com/office/drawing/2014/main" id="{02199C3D-1945-864E-8153-8FA2C47C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3119" y="2287415"/>
              <a:ext cx="914400" cy="914400"/>
            </a:xfrm>
            <a:prstGeom prst="rect">
              <a:avLst/>
            </a:prstGeom>
          </p:spPr>
        </p:pic>
        <p:pic>
          <p:nvPicPr>
            <p:cNvPr id="121" name="Graphic 120" descr="Water with solid fill">
              <a:extLst>
                <a:ext uri="{FF2B5EF4-FFF2-40B4-BE49-F238E27FC236}">
                  <a16:creationId xmlns:a16="http://schemas.microsoft.com/office/drawing/2014/main" id="{8D9664C0-878F-1B41-B76A-E2BE13203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0623" y="2287415"/>
              <a:ext cx="914400" cy="914400"/>
            </a:xfrm>
            <a:prstGeom prst="rect">
              <a:avLst/>
            </a:prstGeom>
          </p:spPr>
        </p:pic>
        <p:pic>
          <p:nvPicPr>
            <p:cNvPr id="122" name="Graphic 121" descr="Water with solid fill">
              <a:extLst>
                <a:ext uri="{FF2B5EF4-FFF2-40B4-BE49-F238E27FC236}">
                  <a16:creationId xmlns:a16="http://schemas.microsoft.com/office/drawing/2014/main" id="{927E1ACD-D797-BA48-A517-96822E5CE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89367" y="2287415"/>
              <a:ext cx="914400" cy="914400"/>
            </a:xfrm>
            <a:prstGeom prst="rect">
              <a:avLst/>
            </a:prstGeom>
          </p:spPr>
        </p:pic>
        <p:pic>
          <p:nvPicPr>
            <p:cNvPr id="123" name="Graphic 122" descr="Water with solid fill">
              <a:extLst>
                <a:ext uri="{FF2B5EF4-FFF2-40B4-BE49-F238E27FC236}">
                  <a16:creationId xmlns:a16="http://schemas.microsoft.com/office/drawing/2014/main" id="{E3D3881F-A0AE-4945-AB13-5B9F26DC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75615" y="2287415"/>
              <a:ext cx="914400" cy="914400"/>
            </a:xfrm>
            <a:prstGeom prst="rect">
              <a:avLst/>
            </a:prstGeom>
          </p:spPr>
        </p:pic>
        <p:pic>
          <p:nvPicPr>
            <p:cNvPr id="124" name="Graphic 123" descr="Water with solid fill">
              <a:extLst>
                <a:ext uri="{FF2B5EF4-FFF2-40B4-BE49-F238E27FC236}">
                  <a16:creationId xmlns:a16="http://schemas.microsoft.com/office/drawing/2014/main" id="{764CB451-EAE9-144D-B41E-02F3DC09F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61863" y="2287415"/>
              <a:ext cx="914400" cy="914400"/>
            </a:xfrm>
            <a:prstGeom prst="rect">
              <a:avLst/>
            </a:prstGeom>
          </p:spPr>
        </p:pic>
        <p:pic>
          <p:nvPicPr>
            <p:cNvPr id="125" name="Graphic 124" descr="Water with solid fill">
              <a:extLst>
                <a:ext uri="{FF2B5EF4-FFF2-40B4-BE49-F238E27FC236}">
                  <a16:creationId xmlns:a16="http://schemas.microsoft.com/office/drawing/2014/main" id="{65EA882F-E2C1-6445-B35E-6DDA5FBF8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8111" y="2287415"/>
              <a:ext cx="914400" cy="914400"/>
            </a:xfrm>
            <a:prstGeom prst="rect">
              <a:avLst/>
            </a:prstGeom>
          </p:spPr>
        </p:pic>
        <p:pic>
          <p:nvPicPr>
            <p:cNvPr id="126" name="Graphic 125" descr="Water with solid fill">
              <a:extLst>
                <a:ext uri="{FF2B5EF4-FFF2-40B4-BE49-F238E27FC236}">
                  <a16:creationId xmlns:a16="http://schemas.microsoft.com/office/drawing/2014/main" id="{9D1F0FA9-E313-C149-9BB1-4BEAA3367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34359" y="2287415"/>
              <a:ext cx="914400" cy="914400"/>
            </a:xfrm>
            <a:prstGeom prst="rect">
              <a:avLst/>
            </a:prstGeom>
          </p:spPr>
        </p:pic>
        <p:pic>
          <p:nvPicPr>
            <p:cNvPr id="127" name="Graphic 126" descr="Water with solid fill">
              <a:extLst>
                <a:ext uri="{FF2B5EF4-FFF2-40B4-BE49-F238E27FC236}">
                  <a16:creationId xmlns:a16="http://schemas.microsoft.com/office/drawing/2014/main" id="{24FF5E0C-1786-8342-881E-B396B1388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20607" y="2287415"/>
              <a:ext cx="914400" cy="914400"/>
            </a:xfrm>
            <a:prstGeom prst="rect">
              <a:avLst/>
            </a:prstGeom>
          </p:spPr>
        </p:pic>
        <p:pic>
          <p:nvPicPr>
            <p:cNvPr id="128" name="Graphic 127" descr="Water with solid fill">
              <a:extLst>
                <a:ext uri="{FF2B5EF4-FFF2-40B4-BE49-F238E27FC236}">
                  <a16:creationId xmlns:a16="http://schemas.microsoft.com/office/drawing/2014/main" id="{C0FACBC7-2508-3441-9B9E-9ED217FC1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06855" y="2287415"/>
              <a:ext cx="914400" cy="914400"/>
            </a:xfrm>
            <a:prstGeom prst="rect">
              <a:avLst/>
            </a:prstGeom>
          </p:spPr>
        </p:pic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B406A422-CEC0-0A42-AAAF-85E6B79976E5}"/>
              </a:ext>
            </a:extLst>
          </p:cNvPr>
          <p:cNvSpPr txBox="1"/>
          <p:nvPr/>
        </p:nvSpPr>
        <p:spPr>
          <a:xfrm>
            <a:off x="7297894" y="1410611"/>
            <a:ext cx="4179200" cy="3048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1% of  water on Earth is fresh and available to drink, grow food, keep rivers and wetlands healthy….</a:t>
            </a:r>
          </a:p>
        </p:txBody>
      </p:sp>
    </p:spTree>
    <p:extLst>
      <p:ext uri="{BB962C8B-B14F-4D97-AF65-F5344CB8AC3E}">
        <p14:creationId xmlns:p14="http://schemas.microsoft.com/office/powerpoint/2010/main" val="814519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4944</TotalTime>
  <Words>691</Words>
  <Application>Microsoft Office PowerPoint</Application>
  <PresentationFormat>Widescreen</PresentationFormat>
  <Paragraphs>126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Wickedly Water Efficient  Lessons 1 &amp;  2 </vt:lpstr>
      <vt:lpstr>Lesson 1 – Why is water important?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water important? </vt:lpstr>
      <vt:lpstr>Water storm activity – why is water important? </vt:lpstr>
      <vt:lpstr>Lesson 2 – Introduction to Experimental Design</vt:lpstr>
      <vt:lpstr>PowerPoint Presentation</vt:lpstr>
      <vt:lpstr>Experimental Design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 LOVE and K L MULLER</dc:creator>
  <cp:keywords/>
  <dc:description/>
  <cp:lastModifiedBy>Jeanette Gellard</cp:lastModifiedBy>
  <cp:revision>199</cp:revision>
  <cp:lastPrinted>2020-12-01T23:30:09Z</cp:lastPrinted>
  <dcterms:created xsi:type="dcterms:W3CDTF">2020-12-01T00:14:27Z</dcterms:created>
  <dcterms:modified xsi:type="dcterms:W3CDTF">2022-07-07T06:02:13Z</dcterms:modified>
  <cp:category/>
</cp:coreProperties>
</file>